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262" r:id="rId3"/>
    <p:sldId id="261" r:id="rId4"/>
    <p:sldId id="259" r:id="rId5"/>
    <p:sldId id="265" r:id="rId6"/>
    <p:sldId id="266" r:id="rId7"/>
    <p:sldId id="267" r:id="rId8"/>
    <p:sldId id="268" r:id="rId9"/>
    <p:sldId id="4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well Bokosi" initials="FB" lastIdx="1" clrIdx="0">
    <p:extLst>
      <p:ext uri="{19B8F6BF-5375-455C-9EA6-DF929625EA0E}">
        <p15:presenceInfo xmlns:p15="http://schemas.microsoft.com/office/powerpoint/2012/main" userId="Fanwell Boko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001AFRODAD\2019%20AFRODAD\Invitations\TWN%20Ghana\Outstanding%20Bo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400" b="1" i="0" u="none" strike="noStrike" baseline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Outstanding Eurobonds as at Jan 2019</a:t>
            </a:r>
          </a:p>
          <a:p>
            <a:pPr>
              <a:defRPr sz="2400" b="1">
                <a:solidFill>
                  <a:schemeClr val="tx1"/>
                </a:solidFill>
                <a:latin typeface="Tw Cen MT" panose="020B0602020104020603" pitchFamily="34" charset="0"/>
              </a:defRPr>
            </a:pPr>
            <a:r>
              <a:rPr lang="en-GB" sz="2400" b="1" i="0" u="none" strike="noStrike" baseline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$bn</a:t>
            </a:r>
            <a:r>
              <a:rPr lang="en-GB" sz="2400" b="1" i="0" u="none" strike="noStrike" baseline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en-GB" sz="2400" b="1">
              <a:solidFill>
                <a:schemeClr val="tx1"/>
              </a:solidFill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E9-4BD7-A38F-EBBDA387726F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9-4BD7-A38F-EBBDA3877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Sheet2!$A$2:$A$21</c:f>
              <c:strCache>
                <c:ptCount val="20"/>
                <c:pt idx="0">
                  <c:v>South Africa</c:v>
                </c:pt>
                <c:pt idx="1">
                  <c:v>Egypt</c:v>
                </c:pt>
                <c:pt idx="2">
                  <c:v>Nigeria</c:v>
                </c:pt>
                <c:pt idx="3">
                  <c:v>Côte d'Ivoire</c:v>
                </c:pt>
                <c:pt idx="4">
                  <c:v>Ghana</c:v>
                </c:pt>
                <c:pt idx="5">
                  <c:v>Angola</c:v>
                </c:pt>
                <c:pt idx="6">
                  <c:v>Kenya</c:v>
                </c:pt>
                <c:pt idx="7">
                  <c:v>Morrocco</c:v>
                </c:pt>
                <c:pt idx="8">
                  <c:v>Senegal</c:v>
                </c:pt>
                <c:pt idx="9">
                  <c:v>Zambia</c:v>
                </c:pt>
                <c:pt idx="10">
                  <c:v>Tunisia</c:v>
                </c:pt>
                <c:pt idx="11">
                  <c:v>Gabon</c:v>
                </c:pt>
                <c:pt idx="12">
                  <c:v>Namibia</c:v>
                </c:pt>
                <c:pt idx="13">
                  <c:v>Ethiopia</c:v>
                </c:pt>
                <c:pt idx="14">
                  <c:v>Cameroon</c:v>
                </c:pt>
                <c:pt idx="15">
                  <c:v>Mozambique</c:v>
                </c:pt>
                <c:pt idx="16">
                  <c:v>Rwanda</c:v>
                </c:pt>
                <c:pt idx="17">
                  <c:v>Republic of Congo</c:v>
                </c:pt>
                <c:pt idx="18">
                  <c:v>Tanzania</c:v>
                </c:pt>
                <c:pt idx="19">
                  <c:v>Seychelles</c:v>
                </c:pt>
              </c:strCache>
            </c:strRef>
          </c:cat>
          <c:val>
            <c:numRef>
              <c:f>Sheet2!$B$2:$B$21</c:f>
              <c:numCache>
                <c:formatCode>0.0</c:formatCode>
                <c:ptCount val="20"/>
                <c:pt idx="0">
                  <c:v>18.899999999999999</c:v>
                </c:pt>
                <c:pt idx="1">
                  <c:v>18.899999999999999</c:v>
                </c:pt>
                <c:pt idx="2">
                  <c:v>11.2</c:v>
                </c:pt>
                <c:pt idx="3">
                  <c:v>7.3</c:v>
                </c:pt>
                <c:pt idx="4">
                  <c:v>5</c:v>
                </c:pt>
                <c:pt idx="5">
                  <c:v>5</c:v>
                </c:pt>
                <c:pt idx="6">
                  <c:v>4.8</c:v>
                </c:pt>
                <c:pt idx="7">
                  <c:v>4.5</c:v>
                </c:pt>
                <c:pt idx="8">
                  <c:v>4</c:v>
                </c:pt>
                <c:pt idx="9">
                  <c:v>3</c:v>
                </c:pt>
                <c:pt idx="10">
                  <c:v>2.7</c:v>
                </c:pt>
                <c:pt idx="11">
                  <c:v>2.2000000000000002</c:v>
                </c:pt>
                <c:pt idx="12">
                  <c:v>1.3</c:v>
                </c:pt>
                <c:pt idx="13">
                  <c:v>1</c:v>
                </c:pt>
                <c:pt idx="14">
                  <c:v>0.8</c:v>
                </c:pt>
                <c:pt idx="15">
                  <c:v>0.7</c:v>
                </c:pt>
                <c:pt idx="16">
                  <c:v>0.4</c:v>
                </c:pt>
                <c:pt idx="17">
                  <c:v>0.3</c:v>
                </c:pt>
                <c:pt idx="18">
                  <c:v>0.2</c:v>
                </c:pt>
                <c:pt idx="1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6-4C38-A813-CDEB8831ED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9808856"/>
        <c:axId val="229806232"/>
      </c:barChart>
      <c:catAx>
        <c:axId val="22980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29806232"/>
        <c:crosses val="autoZero"/>
        <c:auto val="1"/>
        <c:lblAlgn val="ctr"/>
        <c:lblOffset val="100"/>
        <c:noMultiLvlLbl val="0"/>
      </c:catAx>
      <c:valAx>
        <c:axId val="22980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2980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3FAC-7E56-4A82-8045-977E1158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50C16-CC11-478D-A43F-058677C7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F1D17-2E19-4043-820F-DDCA3697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58CC-FB7B-41A3-9557-191DA4BD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3D7A-7007-4FED-81AF-7B10C2B8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363D-E65C-4FA8-AD6A-630FAAD7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0AE79-D3D8-41E0-BB4D-1A2F7557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2FF6-1DC1-44AE-A676-DB05EC7F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8FD5-E525-46F8-931A-1C93846B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0C5F-4077-4A71-82BD-B049D9E3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8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DA0F7-3999-40F5-A30D-3139B1D5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6FB9E-3EEA-4008-99BB-814CFD152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3252-A33F-4E2D-ABEB-45F649E4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3B302-BEB3-4DD3-82C4-8BDC94BE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F197-5121-43CF-8B7B-1581AD51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9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6CBD-0EB1-4B3B-A3C1-BBE77FAE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41D3-CB92-47B1-A73A-44EAE062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4B3F-930D-4BA4-8742-B4CDA3DF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D8BD-868D-4308-B68E-18123704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71045-8D06-4E9C-849C-5E8A53F6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9217-64AC-4F31-855B-5DC2D7D1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4E817-52CD-40FB-A07F-7DDE9633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190AC-4F93-46FD-BE44-A7D877A1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5D72-6221-498D-AD8A-5DC2CDF0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7AFFC-45CA-49A0-9589-32346209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6E89-FBA7-4614-B78B-20E15D11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34AD-D1D9-494A-B34E-5A72B7630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D1944-BFA8-43FC-AD0A-D54F7DBAA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30289-7DA4-4B63-A98C-B8F0121D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FA9B4-312E-45D2-ACF4-B717591B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898D2-E917-4F8D-81DD-789F6989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0F1C-5D47-4B5F-8965-8D70D0C1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E24CD-FADA-478B-969D-C2CA2F80D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FF214-538C-4E1D-9D0F-43C6E92E0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BBB49-8E21-4624-8A18-CE6CEC2A1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00C9B-FD25-4D59-8F59-0A8B6397F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FA2BB-55DA-4BD2-8172-CC689909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4B7A2E-AC2C-48DF-9647-8AD0939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266CB-8686-478C-B252-F5A4F9B6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4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CBAF-FFF8-4E87-8849-0813E6F0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664BE-4D1C-4DC0-B816-EEED8A6D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80960-443D-4FD3-AD12-D141F611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1B308-671D-477B-A07F-37F47F36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14E43-E5A4-499F-8918-BD313E70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AA462-521C-4FC0-B7A3-C086EB49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536E-A591-40F9-8DEB-6D68EC62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3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A49F-D884-409B-80C7-AEC6BAAA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F683-9609-4422-ADF9-1CB49739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1208F-2F4B-43F7-BEA1-5BA988587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824F0-2891-4DFA-A2F2-644AA131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1C0C9-A713-44D5-981A-3CA78BDA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807DB-638E-450F-8EA9-5B612600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2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88D4-2331-4293-8FFE-13B8AA80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6DCF7-EDBF-4D47-A32F-494E8DAA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9236D-B0B5-4E52-8781-2681C2459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A0CD-4763-4C02-BDD0-BF46F997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41B0-3D17-4EE5-8435-10C97012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AD34-4B6D-43C9-B729-301136F7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36AF4-DFB4-41EA-86A2-99975B88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B1B3E-1872-4193-B168-761D9DD2C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89118-285D-4557-9589-2CCD68D23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906-1761-4E4C-BFB3-057434E55AC4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0B31D-5BBE-4BD0-A045-7845D5FCD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81A-71B6-459F-85F3-1C6DF632C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9795-BEE3-414F-A32B-AE6F9ECF2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3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05" y="116632"/>
            <a:ext cx="8893175" cy="170085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Putting Findings of Research into all African Perspective</a:t>
            </a:r>
            <a:endParaRPr lang="en-N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73216"/>
            <a:ext cx="912495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544" y="2582615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Improving DRM and Stemming IFFS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Tax Justice for Promoting Equality and Social Justice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Nairobi, Kenya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13 March 2019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FA72D-C6CE-4070-907F-DC4FAC265F80}"/>
              </a:ext>
            </a:extLst>
          </p:cNvPr>
          <p:cNvSpPr/>
          <p:nvPr/>
        </p:nvSpPr>
        <p:spPr>
          <a:xfrm>
            <a:off x="3647728" y="5445224"/>
            <a:ext cx="50405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Fanwell </a:t>
            </a:r>
            <a:r>
              <a:rPr lang="en-GB" sz="2400" b="1" dirty="0" err="1">
                <a:solidFill>
                  <a:schemeClr val="tx1"/>
                </a:solidFill>
              </a:rPr>
              <a:t>Kenala</a:t>
            </a:r>
            <a:r>
              <a:rPr lang="en-GB" sz="2400" b="1" dirty="0">
                <a:solidFill>
                  <a:schemeClr val="tx1"/>
                </a:solidFill>
              </a:rPr>
              <a:t> Bokosi, PhD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Executive Director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1C86B33-2EEF-4589-B93E-1C90822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83" y="-598289"/>
            <a:ext cx="6869162" cy="759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reeform 2">
            <a:extLst>
              <a:ext uri="{FF2B5EF4-FFF2-40B4-BE49-F238E27FC236}">
                <a16:creationId xmlns:a16="http://schemas.microsoft.com/office/drawing/2014/main" id="{C855EEB9-AAF5-4B7F-BDEB-F178B31BD7D5}"/>
              </a:ext>
            </a:extLst>
          </p:cNvPr>
          <p:cNvSpPr>
            <a:spLocks/>
          </p:cNvSpPr>
          <p:nvPr/>
        </p:nvSpPr>
        <p:spPr bwMode="auto">
          <a:xfrm>
            <a:off x="6080374" y="1410890"/>
            <a:ext cx="1508001" cy="18082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3973" y="1205"/>
                </a:moveTo>
                <a:lnTo>
                  <a:pt x="4058" y="3344"/>
                </a:lnTo>
                <a:lnTo>
                  <a:pt x="2705" y="3220"/>
                </a:lnTo>
                <a:lnTo>
                  <a:pt x="2793" y="5312"/>
                </a:lnTo>
                <a:lnTo>
                  <a:pt x="2849" y="8095"/>
                </a:lnTo>
                <a:lnTo>
                  <a:pt x="1652" y="8109"/>
                </a:lnTo>
                <a:lnTo>
                  <a:pt x="1328" y="8794"/>
                </a:lnTo>
                <a:lnTo>
                  <a:pt x="729" y="9321"/>
                </a:lnTo>
                <a:lnTo>
                  <a:pt x="883" y="9891"/>
                </a:lnTo>
                <a:lnTo>
                  <a:pt x="353" y="10248"/>
                </a:lnTo>
                <a:lnTo>
                  <a:pt x="444" y="10800"/>
                </a:lnTo>
                <a:lnTo>
                  <a:pt x="0" y="11540"/>
                </a:lnTo>
                <a:lnTo>
                  <a:pt x="832" y="11489"/>
                </a:lnTo>
                <a:lnTo>
                  <a:pt x="849" y="12248"/>
                </a:lnTo>
                <a:lnTo>
                  <a:pt x="1331" y="12956"/>
                </a:lnTo>
                <a:lnTo>
                  <a:pt x="1396" y="13456"/>
                </a:lnTo>
                <a:lnTo>
                  <a:pt x="1967" y="14118"/>
                </a:lnTo>
                <a:lnTo>
                  <a:pt x="2319" y="14747"/>
                </a:lnTo>
                <a:lnTo>
                  <a:pt x="2231" y="15847"/>
                </a:lnTo>
                <a:lnTo>
                  <a:pt x="3072" y="15910"/>
                </a:lnTo>
                <a:lnTo>
                  <a:pt x="3513" y="16387"/>
                </a:lnTo>
                <a:lnTo>
                  <a:pt x="4543" y="16776"/>
                </a:lnTo>
                <a:lnTo>
                  <a:pt x="4716" y="17384"/>
                </a:lnTo>
                <a:lnTo>
                  <a:pt x="5548" y="17705"/>
                </a:lnTo>
                <a:lnTo>
                  <a:pt x="6160" y="18491"/>
                </a:lnTo>
                <a:lnTo>
                  <a:pt x="6640" y="18987"/>
                </a:lnTo>
                <a:lnTo>
                  <a:pt x="7244" y="19462"/>
                </a:lnTo>
                <a:lnTo>
                  <a:pt x="7699" y="20021"/>
                </a:lnTo>
                <a:lnTo>
                  <a:pt x="8441" y="20752"/>
                </a:lnTo>
                <a:lnTo>
                  <a:pt x="9478" y="20586"/>
                </a:lnTo>
                <a:lnTo>
                  <a:pt x="10278" y="20784"/>
                </a:lnTo>
                <a:lnTo>
                  <a:pt x="10860" y="20528"/>
                </a:lnTo>
                <a:lnTo>
                  <a:pt x="11289" y="21061"/>
                </a:lnTo>
                <a:lnTo>
                  <a:pt x="12306" y="21600"/>
                </a:lnTo>
                <a:lnTo>
                  <a:pt x="12911" y="21312"/>
                </a:lnTo>
                <a:lnTo>
                  <a:pt x="13774" y="21435"/>
                </a:lnTo>
                <a:lnTo>
                  <a:pt x="14869" y="21397"/>
                </a:lnTo>
                <a:lnTo>
                  <a:pt x="16058" y="21309"/>
                </a:lnTo>
                <a:lnTo>
                  <a:pt x="16910" y="20437"/>
                </a:lnTo>
                <a:lnTo>
                  <a:pt x="18810" y="20357"/>
                </a:lnTo>
                <a:lnTo>
                  <a:pt x="18823" y="19572"/>
                </a:lnTo>
                <a:lnTo>
                  <a:pt x="18074" y="19476"/>
                </a:lnTo>
                <a:lnTo>
                  <a:pt x="17511" y="18660"/>
                </a:lnTo>
                <a:lnTo>
                  <a:pt x="17300" y="18137"/>
                </a:lnTo>
                <a:lnTo>
                  <a:pt x="16647" y="17621"/>
                </a:lnTo>
                <a:lnTo>
                  <a:pt x="16040" y="17114"/>
                </a:lnTo>
                <a:lnTo>
                  <a:pt x="14926" y="16874"/>
                </a:lnTo>
                <a:lnTo>
                  <a:pt x="15240" y="16127"/>
                </a:lnTo>
                <a:lnTo>
                  <a:pt x="16360" y="16069"/>
                </a:lnTo>
                <a:lnTo>
                  <a:pt x="16360" y="14708"/>
                </a:lnTo>
                <a:lnTo>
                  <a:pt x="16846" y="13563"/>
                </a:lnTo>
                <a:lnTo>
                  <a:pt x="17601" y="13269"/>
                </a:lnTo>
                <a:lnTo>
                  <a:pt x="17646" y="12277"/>
                </a:lnTo>
                <a:lnTo>
                  <a:pt x="18298" y="11380"/>
                </a:lnTo>
                <a:lnTo>
                  <a:pt x="18964" y="11140"/>
                </a:lnTo>
                <a:lnTo>
                  <a:pt x="19105" y="10489"/>
                </a:lnTo>
                <a:lnTo>
                  <a:pt x="19322" y="9456"/>
                </a:lnTo>
                <a:lnTo>
                  <a:pt x="19245" y="8634"/>
                </a:lnTo>
                <a:lnTo>
                  <a:pt x="19463" y="7897"/>
                </a:lnTo>
                <a:lnTo>
                  <a:pt x="19565" y="7141"/>
                </a:lnTo>
                <a:lnTo>
                  <a:pt x="19604" y="6528"/>
                </a:lnTo>
                <a:lnTo>
                  <a:pt x="20320" y="6474"/>
                </a:lnTo>
                <a:lnTo>
                  <a:pt x="20365" y="5925"/>
                </a:lnTo>
                <a:lnTo>
                  <a:pt x="21178" y="5967"/>
                </a:lnTo>
                <a:lnTo>
                  <a:pt x="21600" y="5380"/>
                </a:lnTo>
                <a:lnTo>
                  <a:pt x="20941" y="4938"/>
                </a:lnTo>
                <a:lnTo>
                  <a:pt x="20250" y="4389"/>
                </a:lnTo>
                <a:lnTo>
                  <a:pt x="19789" y="3536"/>
                </a:lnTo>
                <a:lnTo>
                  <a:pt x="19591" y="2847"/>
                </a:lnTo>
                <a:lnTo>
                  <a:pt x="19348" y="1825"/>
                </a:lnTo>
                <a:lnTo>
                  <a:pt x="19053" y="987"/>
                </a:lnTo>
                <a:lnTo>
                  <a:pt x="18369" y="555"/>
                </a:lnTo>
                <a:lnTo>
                  <a:pt x="17249" y="0"/>
                </a:lnTo>
                <a:lnTo>
                  <a:pt x="16545" y="176"/>
                </a:lnTo>
                <a:lnTo>
                  <a:pt x="16270" y="736"/>
                </a:lnTo>
                <a:lnTo>
                  <a:pt x="15508" y="747"/>
                </a:lnTo>
                <a:lnTo>
                  <a:pt x="15093" y="1297"/>
                </a:lnTo>
                <a:lnTo>
                  <a:pt x="14498" y="1078"/>
                </a:lnTo>
                <a:lnTo>
                  <a:pt x="12821" y="1099"/>
                </a:lnTo>
                <a:lnTo>
                  <a:pt x="10674" y="1126"/>
                </a:lnTo>
                <a:lnTo>
                  <a:pt x="7315" y="1110"/>
                </a:lnTo>
                <a:lnTo>
                  <a:pt x="5539" y="1142"/>
                </a:lnTo>
                <a:lnTo>
                  <a:pt x="3973" y="1205"/>
                </a:lnTo>
                <a:close/>
                <a:moveTo>
                  <a:pt x="3973" y="120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2" name="Freeform 3">
            <a:extLst>
              <a:ext uri="{FF2B5EF4-FFF2-40B4-BE49-F238E27FC236}">
                <a16:creationId xmlns:a16="http://schemas.microsoft.com/office/drawing/2014/main" id="{FCD8DF36-9573-4359-917F-6B46529070BD}"/>
              </a:ext>
            </a:extLst>
          </p:cNvPr>
          <p:cNvSpPr>
            <a:spLocks/>
          </p:cNvSpPr>
          <p:nvPr/>
        </p:nvSpPr>
        <p:spPr bwMode="auto">
          <a:xfrm>
            <a:off x="4105796" y="1355080"/>
            <a:ext cx="1438796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0983" y="12545"/>
                </a:moveTo>
                <a:lnTo>
                  <a:pt x="21057" y="11000"/>
                </a:lnTo>
                <a:lnTo>
                  <a:pt x="21184" y="9568"/>
                </a:lnTo>
                <a:lnTo>
                  <a:pt x="21178" y="8256"/>
                </a:lnTo>
                <a:lnTo>
                  <a:pt x="21372" y="7203"/>
                </a:lnTo>
                <a:lnTo>
                  <a:pt x="21600" y="6060"/>
                </a:lnTo>
                <a:lnTo>
                  <a:pt x="21332" y="5078"/>
                </a:lnTo>
                <a:lnTo>
                  <a:pt x="20829" y="4150"/>
                </a:lnTo>
                <a:lnTo>
                  <a:pt x="20661" y="2918"/>
                </a:lnTo>
                <a:lnTo>
                  <a:pt x="20534" y="1222"/>
                </a:lnTo>
                <a:lnTo>
                  <a:pt x="19482" y="1758"/>
                </a:lnTo>
                <a:lnTo>
                  <a:pt x="18677" y="1017"/>
                </a:lnTo>
                <a:lnTo>
                  <a:pt x="17638" y="482"/>
                </a:lnTo>
                <a:lnTo>
                  <a:pt x="16356" y="0"/>
                </a:lnTo>
                <a:lnTo>
                  <a:pt x="15520" y="793"/>
                </a:lnTo>
                <a:lnTo>
                  <a:pt x="13999" y="1974"/>
                </a:lnTo>
                <a:lnTo>
                  <a:pt x="12149" y="3358"/>
                </a:lnTo>
                <a:lnTo>
                  <a:pt x="10565" y="4650"/>
                </a:lnTo>
                <a:lnTo>
                  <a:pt x="9332" y="5908"/>
                </a:lnTo>
                <a:lnTo>
                  <a:pt x="7998" y="7453"/>
                </a:lnTo>
                <a:lnTo>
                  <a:pt x="6737" y="7711"/>
                </a:lnTo>
                <a:lnTo>
                  <a:pt x="5609" y="7627"/>
                </a:lnTo>
                <a:lnTo>
                  <a:pt x="5609" y="10135"/>
                </a:lnTo>
                <a:lnTo>
                  <a:pt x="5583" y="12134"/>
                </a:lnTo>
                <a:lnTo>
                  <a:pt x="5236" y="13736"/>
                </a:lnTo>
                <a:lnTo>
                  <a:pt x="4512" y="14906"/>
                </a:lnTo>
                <a:lnTo>
                  <a:pt x="1528" y="15031"/>
                </a:lnTo>
                <a:lnTo>
                  <a:pt x="965" y="15620"/>
                </a:lnTo>
                <a:lnTo>
                  <a:pt x="0" y="15530"/>
                </a:lnTo>
                <a:lnTo>
                  <a:pt x="40" y="17280"/>
                </a:lnTo>
                <a:lnTo>
                  <a:pt x="986" y="18430"/>
                </a:lnTo>
                <a:lnTo>
                  <a:pt x="1120" y="19672"/>
                </a:lnTo>
                <a:lnTo>
                  <a:pt x="2085" y="20029"/>
                </a:lnTo>
                <a:lnTo>
                  <a:pt x="2435" y="20942"/>
                </a:lnTo>
                <a:lnTo>
                  <a:pt x="3305" y="20716"/>
                </a:lnTo>
                <a:lnTo>
                  <a:pt x="4411" y="21600"/>
                </a:lnTo>
                <a:lnTo>
                  <a:pt x="4591" y="20576"/>
                </a:lnTo>
                <a:lnTo>
                  <a:pt x="5096" y="19795"/>
                </a:lnTo>
                <a:lnTo>
                  <a:pt x="5249" y="18637"/>
                </a:lnTo>
                <a:lnTo>
                  <a:pt x="5806" y="18110"/>
                </a:lnTo>
                <a:lnTo>
                  <a:pt x="7053" y="17887"/>
                </a:lnTo>
                <a:lnTo>
                  <a:pt x="8172" y="18253"/>
                </a:lnTo>
                <a:lnTo>
                  <a:pt x="8923" y="19288"/>
                </a:lnTo>
                <a:lnTo>
                  <a:pt x="10203" y="18985"/>
                </a:lnTo>
                <a:lnTo>
                  <a:pt x="11149" y="19377"/>
                </a:lnTo>
                <a:lnTo>
                  <a:pt x="12637" y="19752"/>
                </a:lnTo>
                <a:lnTo>
                  <a:pt x="14011" y="18904"/>
                </a:lnTo>
                <a:lnTo>
                  <a:pt x="15392" y="18878"/>
                </a:lnTo>
                <a:lnTo>
                  <a:pt x="16592" y="19467"/>
                </a:lnTo>
                <a:lnTo>
                  <a:pt x="17554" y="18476"/>
                </a:lnTo>
                <a:lnTo>
                  <a:pt x="18121" y="17722"/>
                </a:lnTo>
                <a:lnTo>
                  <a:pt x="18382" y="16477"/>
                </a:lnTo>
                <a:lnTo>
                  <a:pt x="18985" y="15388"/>
                </a:lnTo>
                <a:lnTo>
                  <a:pt x="19777" y="14040"/>
                </a:lnTo>
                <a:lnTo>
                  <a:pt x="20983" y="12545"/>
                </a:lnTo>
                <a:close/>
                <a:moveTo>
                  <a:pt x="20983" y="125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3" name="Freeform 4">
            <a:extLst>
              <a:ext uri="{FF2B5EF4-FFF2-40B4-BE49-F238E27FC236}">
                <a16:creationId xmlns:a16="http://schemas.microsoft.com/office/drawing/2014/main" id="{618A4067-208F-4DB7-919C-827DCA180BE5}"/>
              </a:ext>
            </a:extLst>
          </p:cNvPr>
          <p:cNvSpPr>
            <a:spLocks/>
          </p:cNvSpPr>
          <p:nvPr/>
        </p:nvSpPr>
        <p:spPr bwMode="auto">
          <a:xfrm>
            <a:off x="5162848" y="4096495"/>
            <a:ext cx="1124025" cy="112737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21" y="20688"/>
                </a:moveTo>
                <a:lnTo>
                  <a:pt x="0" y="19176"/>
                </a:lnTo>
                <a:lnTo>
                  <a:pt x="63" y="17927"/>
                </a:lnTo>
                <a:lnTo>
                  <a:pt x="610" y="16341"/>
                </a:lnTo>
                <a:lnTo>
                  <a:pt x="1042" y="14063"/>
                </a:lnTo>
                <a:lnTo>
                  <a:pt x="1910" y="12489"/>
                </a:lnTo>
                <a:lnTo>
                  <a:pt x="2847" y="12069"/>
                </a:lnTo>
                <a:lnTo>
                  <a:pt x="3173" y="10903"/>
                </a:lnTo>
                <a:lnTo>
                  <a:pt x="3184" y="9349"/>
                </a:lnTo>
                <a:lnTo>
                  <a:pt x="2626" y="8079"/>
                </a:lnTo>
                <a:lnTo>
                  <a:pt x="2047" y="6897"/>
                </a:lnTo>
                <a:lnTo>
                  <a:pt x="1647" y="5742"/>
                </a:lnTo>
                <a:lnTo>
                  <a:pt x="2573" y="5490"/>
                </a:lnTo>
                <a:lnTo>
                  <a:pt x="2216" y="4418"/>
                </a:lnTo>
                <a:lnTo>
                  <a:pt x="1637" y="3326"/>
                </a:lnTo>
                <a:lnTo>
                  <a:pt x="1310" y="2098"/>
                </a:lnTo>
                <a:lnTo>
                  <a:pt x="658" y="861"/>
                </a:lnTo>
                <a:lnTo>
                  <a:pt x="2110" y="368"/>
                </a:lnTo>
                <a:lnTo>
                  <a:pt x="3510" y="168"/>
                </a:lnTo>
                <a:lnTo>
                  <a:pt x="4994" y="137"/>
                </a:lnTo>
                <a:lnTo>
                  <a:pt x="6342" y="0"/>
                </a:lnTo>
                <a:lnTo>
                  <a:pt x="8047" y="126"/>
                </a:lnTo>
                <a:lnTo>
                  <a:pt x="8605" y="1449"/>
                </a:lnTo>
                <a:lnTo>
                  <a:pt x="8942" y="2678"/>
                </a:lnTo>
                <a:lnTo>
                  <a:pt x="9899" y="3875"/>
                </a:lnTo>
                <a:lnTo>
                  <a:pt x="11110" y="3948"/>
                </a:lnTo>
                <a:lnTo>
                  <a:pt x="12384" y="3906"/>
                </a:lnTo>
                <a:lnTo>
                  <a:pt x="13257" y="3812"/>
                </a:lnTo>
                <a:lnTo>
                  <a:pt x="13569" y="2176"/>
                </a:lnTo>
                <a:lnTo>
                  <a:pt x="14800" y="2226"/>
                </a:lnTo>
                <a:lnTo>
                  <a:pt x="15653" y="2394"/>
                </a:lnTo>
                <a:lnTo>
                  <a:pt x="16569" y="2657"/>
                </a:lnTo>
                <a:lnTo>
                  <a:pt x="17621" y="2751"/>
                </a:lnTo>
                <a:lnTo>
                  <a:pt x="17632" y="4715"/>
                </a:lnTo>
                <a:lnTo>
                  <a:pt x="17621" y="6799"/>
                </a:lnTo>
                <a:lnTo>
                  <a:pt x="18484" y="7817"/>
                </a:lnTo>
                <a:lnTo>
                  <a:pt x="18579" y="9476"/>
                </a:lnTo>
                <a:lnTo>
                  <a:pt x="19811" y="9466"/>
                </a:lnTo>
                <a:lnTo>
                  <a:pt x="21600" y="9361"/>
                </a:lnTo>
                <a:lnTo>
                  <a:pt x="21547" y="11125"/>
                </a:lnTo>
                <a:lnTo>
                  <a:pt x="21447" y="12661"/>
                </a:lnTo>
                <a:lnTo>
                  <a:pt x="19793" y="12867"/>
                </a:lnTo>
                <a:lnTo>
                  <a:pt x="17958" y="12839"/>
                </a:lnTo>
                <a:lnTo>
                  <a:pt x="17948" y="15390"/>
                </a:lnTo>
                <a:lnTo>
                  <a:pt x="18053" y="17389"/>
                </a:lnTo>
                <a:lnTo>
                  <a:pt x="18060" y="18906"/>
                </a:lnTo>
                <a:lnTo>
                  <a:pt x="19021" y="19825"/>
                </a:lnTo>
                <a:lnTo>
                  <a:pt x="20147" y="21148"/>
                </a:lnTo>
                <a:lnTo>
                  <a:pt x="18453" y="21390"/>
                </a:lnTo>
                <a:lnTo>
                  <a:pt x="16632" y="21600"/>
                </a:lnTo>
                <a:lnTo>
                  <a:pt x="15190" y="21526"/>
                </a:lnTo>
                <a:lnTo>
                  <a:pt x="12832" y="21484"/>
                </a:lnTo>
                <a:lnTo>
                  <a:pt x="11579" y="20749"/>
                </a:lnTo>
                <a:lnTo>
                  <a:pt x="9274" y="20760"/>
                </a:lnTo>
                <a:lnTo>
                  <a:pt x="7168" y="20781"/>
                </a:lnTo>
                <a:lnTo>
                  <a:pt x="4926" y="20823"/>
                </a:lnTo>
                <a:lnTo>
                  <a:pt x="3579" y="20749"/>
                </a:lnTo>
                <a:lnTo>
                  <a:pt x="2758" y="19993"/>
                </a:lnTo>
                <a:lnTo>
                  <a:pt x="1852" y="20224"/>
                </a:lnTo>
                <a:lnTo>
                  <a:pt x="21" y="20688"/>
                </a:lnTo>
                <a:close/>
                <a:moveTo>
                  <a:pt x="21" y="206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4" name="Freeform 5">
            <a:extLst>
              <a:ext uri="{FF2B5EF4-FFF2-40B4-BE49-F238E27FC236}">
                <a16:creationId xmlns:a16="http://schemas.microsoft.com/office/drawing/2014/main" id="{EFE3834B-863B-4A05-8D7D-C81546C33438}"/>
              </a:ext>
            </a:extLst>
          </p:cNvPr>
          <p:cNvSpPr>
            <a:spLocks/>
          </p:cNvSpPr>
          <p:nvPr/>
        </p:nvSpPr>
        <p:spPr bwMode="auto">
          <a:xfrm>
            <a:off x="5389439" y="2536032"/>
            <a:ext cx="1202159" cy="81929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0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826" y="21600"/>
                </a:moveTo>
                <a:lnTo>
                  <a:pt x="2797" y="19562"/>
                </a:lnTo>
                <a:lnTo>
                  <a:pt x="2054" y="18759"/>
                </a:lnTo>
                <a:lnTo>
                  <a:pt x="1301" y="17525"/>
                </a:lnTo>
                <a:lnTo>
                  <a:pt x="1203" y="16291"/>
                </a:lnTo>
                <a:lnTo>
                  <a:pt x="421" y="15013"/>
                </a:lnTo>
                <a:lnTo>
                  <a:pt x="421" y="13248"/>
                </a:lnTo>
                <a:lnTo>
                  <a:pt x="0" y="12107"/>
                </a:lnTo>
                <a:lnTo>
                  <a:pt x="724" y="10988"/>
                </a:lnTo>
                <a:lnTo>
                  <a:pt x="1164" y="9811"/>
                </a:lnTo>
                <a:lnTo>
                  <a:pt x="1886" y="8192"/>
                </a:lnTo>
                <a:lnTo>
                  <a:pt x="2866" y="8376"/>
                </a:lnTo>
                <a:lnTo>
                  <a:pt x="3648" y="7443"/>
                </a:lnTo>
                <a:lnTo>
                  <a:pt x="4205" y="8477"/>
                </a:lnTo>
                <a:lnTo>
                  <a:pt x="4841" y="7429"/>
                </a:lnTo>
                <a:lnTo>
                  <a:pt x="5800" y="7171"/>
                </a:lnTo>
                <a:lnTo>
                  <a:pt x="7022" y="6984"/>
                </a:lnTo>
                <a:lnTo>
                  <a:pt x="7892" y="6195"/>
                </a:lnTo>
                <a:lnTo>
                  <a:pt x="7677" y="4703"/>
                </a:lnTo>
                <a:lnTo>
                  <a:pt x="9506" y="4601"/>
                </a:lnTo>
                <a:lnTo>
                  <a:pt x="10719" y="3553"/>
                </a:lnTo>
                <a:lnTo>
                  <a:pt x="11844" y="1808"/>
                </a:lnTo>
                <a:lnTo>
                  <a:pt x="12372" y="588"/>
                </a:lnTo>
                <a:lnTo>
                  <a:pt x="13207" y="57"/>
                </a:lnTo>
                <a:lnTo>
                  <a:pt x="14263" y="0"/>
                </a:lnTo>
                <a:lnTo>
                  <a:pt x="14948" y="1492"/>
                </a:lnTo>
                <a:lnTo>
                  <a:pt x="15476" y="3157"/>
                </a:lnTo>
                <a:lnTo>
                  <a:pt x="15300" y="5396"/>
                </a:lnTo>
                <a:lnTo>
                  <a:pt x="16238" y="5306"/>
                </a:lnTo>
                <a:lnTo>
                  <a:pt x="16884" y="6558"/>
                </a:lnTo>
                <a:lnTo>
                  <a:pt x="17960" y="7261"/>
                </a:lnTo>
                <a:lnTo>
                  <a:pt x="18716" y="8908"/>
                </a:lnTo>
                <a:lnTo>
                  <a:pt x="19311" y="9399"/>
                </a:lnTo>
                <a:lnTo>
                  <a:pt x="20133" y="10972"/>
                </a:lnTo>
                <a:lnTo>
                  <a:pt x="20700" y="12249"/>
                </a:lnTo>
                <a:lnTo>
                  <a:pt x="21600" y="13368"/>
                </a:lnTo>
                <a:lnTo>
                  <a:pt x="20816" y="14571"/>
                </a:lnTo>
                <a:lnTo>
                  <a:pt x="19684" y="14118"/>
                </a:lnTo>
                <a:lnTo>
                  <a:pt x="18493" y="13841"/>
                </a:lnTo>
                <a:lnTo>
                  <a:pt x="17884" y="14747"/>
                </a:lnTo>
                <a:lnTo>
                  <a:pt x="16864" y="14533"/>
                </a:lnTo>
                <a:lnTo>
                  <a:pt x="15886" y="15087"/>
                </a:lnTo>
                <a:lnTo>
                  <a:pt x="14961" y="15313"/>
                </a:lnTo>
                <a:lnTo>
                  <a:pt x="14137" y="15175"/>
                </a:lnTo>
                <a:lnTo>
                  <a:pt x="13623" y="16684"/>
                </a:lnTo>
                <a:lnTo>
                  <a:pt x="11543" y="16525"/>
                </a:lnTo>
                <a:lnTo>
                  <a:pt x="10260" y="15886"/>
                </a:lnTo>
                <a:lnTo>
                  <a:pt x="9448" y="14546"/>
                </a:lnTo>
                <a:lnTo>
                  <a:pt x="8239" y="14533"/>
                </a:lnTo>
                <a:lnTo>
                  <a:pt x="7329" y="16143"/>
                </a:lnTo>
                <a:lnTo>
                  <a:pt x="6995" y="18093"/>
                </a:lnTo>
                <a:lnTo>
                  <a:pt x="5152" y="18294"/>
                </a:lnTo>
                <a:lnTo>
                  <a:pt x="3806" y="18294"/>
                </a:lnTo>
                <a:lnTo>
                  <a:pt x="3592" y="19828"/>
                </a:lnTo>
                <a:lnTo>
                  <a:pt x="2826" y="21600"/>
                </a:lnTo>
                <a:close/>
                <a:moveTo>
                  <a:pt x="28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5" name="Freeform 6">
            <a:extLst>
              <a:ext uri="{FF2B5EF4-FFF2-40B4-BE49-F238E27FC236}">
                <a16:creationId xmlns:a16="http://schemas.microsoft.com/office/drawing/2014/main" id="{9F10A5C2-47B0-49C8-9C41-BE2DC90764E6}"/>
              </a:ext>
            </a:extLst>
          </p:cNvPr>
          <p:cNvSpPr>
            <a:spLocks/>
          </p:cNvSpPr>
          <p:nvPr/>
        </p:nvSpPr>
        <p:spPr bwMode="auto">
          <a:xfrm>
            <a:off x="5312420" y="1379637"/>
            <a:ext cx="968871" cy="147563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2823"/>
                </a:moveTo>
                <a:lnTo>
                  <a:pt x="186" y="11833"/>
                </a:lnTo>
                <a:lnTo>
                  <a:pt x="1551" y="10523"/>
                </a:lnTo>
                <a:lnTo>
                  <a:pt x="2977" y="9560"/>
                </a:lnTo>
                <a:lnTo>
                  <a:pt x="4162" y="8905"/>
                </a:lnTo>
                <a:lnTo>
                  <a:pt x="4322" y="7987"/>
                </a:lnTo>
                <a:lnTo>
                  <a:pt x="4482" y="6748"/>
                </a:lnTo>
                <a:lnTo>
                  <a:pt x="4482" y="5725"/>
                </a:lnTo>
                <a:lnTo>
                  <a:pt x="4842" y="4996"/>
                </a:lnTo>
                <a:lnTo>
                  <a:pt x="5171" y="4182"/>
                </a:lnTo>
                <a:lnTo>
                  <a:pt x="4892" y="3388"/>
                </a:lnTo>
                <a:lnTo>
                  <a:pt x="4172" y="2844"/>
                </a:lnTo>
                <a:lnTo>
                  <a:pt x="3720" y="1868"/>
                </a:lnTo>
                <a:lnTo>
                  <a:pt x="3643" y="532"/>
                </a:lnTo>
                <a:lnTo>
                  <a:pt x="4742" y="7"/>
                </a:lnTo>
                <a:lnTo>
                  <a:pt x="6050" y="0"/>
                </a:lnTo>
                <a:lnTo>
                  <a:pt x="7945" y="663"/>
                </a:lnTo>
                <a:lnTo>
                  <a:pt x="9974" y="1213"/>
                </a:lnTo>
                <a:lnTo>
                  <a:pt x="12847" y="2151"/>
                </a:lnTo>
                <a:lnTo>
                  <a:pt x="15193" y="2986"/>
                </a:lnTo>
                <a:lnTo>
                  <a:pt x="18007" y="3859"/>
                </a:lnTo>
                <a:lnTo>
                  <a:pt x="19982" y="4657"/>
                </a:lnTo>
                <a:lnTo>
                  <a:pt x="21390" y="5228"/>
                </a:lnTo>
                <a:lnTo>
                  <a:pt x="21600" y="6191"/>
                </a:lnTo>
                <a:lnTo>
                  <a:pt x="21590" y="9046"/>
                </a:lnTo>
                <a:lnTo>
                  <a:pt x="21570" y="10345"/>
                </a:lnTo>
                <a:lnTo>
                  <a:pt x="19682" y="10398"/>
                </a:lnTo>
                <a:lnTo>
                  <a:pt x="19373" y="11111"/>
                </a:lnTo>
                <a:lnTo>
                  <a:pt x="18344" y="11872"/>
                </a:lnTo>
                <a:lnTo>
                  <a:pt x="18454" y="12562"/>
                </a:lnTo>
                <a:lnTo>
                  <a:pt x="17715" y="13172"/>
                </a:lnTo>
                <a:lnTo>
                  <a:pt x="17874" y="13835"/>
                </a:lnTo>
                <a:lnTo>
                  <a:pt x="17155" y="14524"/>
                </a:lnTo>
                <a:lnTo>
                  <a:pt x="18374" y="14572"/>
                </a:lnTo>
                <a:lnTo>
                  <a:pt x="18673" y="15570"/>
                </a:lnTo>
                <a:lnTo>
                  <a:pt x="19313" y="16095"/>
                </a:lnTo>
                <a:lnTo>
                  <a:pt x="19313" y="17026"/>
                </a:lnTo>
                <a:lnTo>
                  <a:pt x="17984" y="17085"/>
                </a:lnTo>
                <a:lnTo>
                  <a:pt x="16926" y="17460"/>
                </a:lnTo>
                <a:lnTo>
                  <a:pt x="15837" y="18431"/>
                </a:lnTo>
                <a:lnTo>
                  <a:pt x="14738" y="19060"/>
                </a:lnTo>
                <a:lnTo>
                  <a:pt x="13709" y="19487"/>
                </a:lnTo>
                <a:lnTo>
                  <a:pt x="12439" y="19561"/>
                </a:lnTo>
                <a:lnTo>
                  <a:pt x="11272" y="19539"/>
                </a:lnTo>
                <a:lnTo>
                  <a:pt x="11522" y="20379"/>
                </a:lnTo>
                <a:lnTo>
                  <a:pt x="10358" y="20812"/>
                </a:lnTo>
                <a:lnTo>
                  <a:pt x="8979" y="20963"/>
                </a:lnTo>
                <a:lnTo>
                  <a:pt x="7791" y="21068"/>
                </a:lnTo>
                <a:lnTo>
                  <a:pt x="6932" y="21600"/>
                </a:lnTo>
                <a:lnTo>
                  <a:pt x="6203" y="21075"/>
                </a:lnTo>
                <a:lnTo>
                  <a:pt x="5464" y="21551"/>
                </a:lnTo>
                <a:lnTo>
                  <a:pt x="4009" y="21534"/>
                </a:lnTo>
                <a:lnTo>
                  <a:pt x="3536" y="20495"/>
                </a:lnTo>
                <a:lnTo>
                  <a:pt x="3007" y="19861"/>
                </a:lnTo>
                <a:lnTo>
                  <a:pt x="1948" y="19441"/>
                </a:lnTo>
                <a:lnTo>
                  <a:pt x="1256" y="18850"/>
                </a:lnTo>
                <a:lnTo>
                  <a:pt x="1336" y="18181"/>
                </a:lnTo>
                <a:lnTo>
                  <a:pt x="2744" y="18181"/>
                </a:lnTo>
                <a:lnTo>
                  <a:pt x="4291" y="18029"/>
                </a:lnTo>
                <a:lnTo>
                  <a:pt x="3234" y="17332"/>
                </a:lnTo>
                <a:lnTo>
                  <a:pt x="3353" y="16407"/>
                </a:lnTo>
                <a:lnTo>
                  <a:pt x="3001" y="15387"/>
                </a:lnTo>
                <a:lnTo>
                  <a:pt x="2701" y="14736"/>
                </a:lnTo>
                <a:lnTo>
                  <a:pt x="1885" y="14413"/>
                </a:lnTo>
                <a:lnTo>
                  <a:pt x="652" y="13695"/>
                </a:lnTo>
                <a:lnTo>
                  <a:pt x="0" y="12823"/>
                </a:lnTo>
                <a:close/>
                <a:moveTo>
                  <a:pt x="0" y="1282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6" name="Freeform 7">
            <a:extLst>
              <a:ext uri="{FF2B5EF4-FFF2-40B4-BE49-F238E27FC236}">
                <a16:creationId xmlns:a16="http://schemas.microsoft.com/office/drawing/2014/main" id="{44A6479E-6C2A-46DF-B357-45436635925B}"/>
              </a:ext>
            </a:extLst>
          </p:cNvPr>
          <p:cNvSpPr>
            <a:spLocks/>
          </p:cNvSpPr>
          <p:nvPr/>
        </p:nvSpPr>
        <p:spPr bwMode="auto">
          <a:xfrm>
            <a:off x="7125147" y="2171031"/>
            <a:ext cx="1380753" cy="105147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3349" y="20286"/>
                </a:moveTo>
                <a:lnTo>
                  <a:pt x="14409" y="20203"/>
                </a:lnTo>
                <a:lnTo>
                  <a:pt x="14916" y="19343"/>
                </a:lnTo>
                <a:lnTo>
                  <a:pt x="15463" y="18812"/>
                </a:lnTo>
                <a:lnTo>
                  <a:pt x="17457" y="18766"/>
                </a:lnTo>
                <a:lnTo>
                  <a:pt x="18517" y="17246"/>
                </a:lnTo>
                <a:lnTo>
                  <a:pt x="19486" y="15819"/>
                </a:lnTo>
                <a:lnTo>
                  <a:pt x="20357" y="14419"/>
                </a:lnTo>
                <a:lnTo>
                  <a:pt x="21600" y="12669"/>
                </a:lnTo>
                <a:lnTo>
                  <a:pt x="20385" y="12568"/>
                </a:lnTo>
                <a:lnTo>
                  <a:pt x="18777" y="11969"/>
                </a:lnTo>
                <a:lnTo>
                  <a:pt x="16748" y="11112"/>
                </a:lnTo>
                <a:lnTo>
                  <a:pt x="15926" y="10716"/>
                </a:lnTo>
                <a:lnTo>
                  <a:pt x="15364" y="9942"/>
                </a:lnTo>
                <a:lnTo>
                  <a:pt x="14522" y="9058"/>
                </a:lnTo>
                <a:lnTo>
                  <a:pt x="13967" y="8045"/>
                </a:lnTo>
                <a:lnTo>
                  <a:pt x="14150" y="6882"/>
                </a:lnTo>
                <a:lnTo>
                  <a:pt x="12584" y="7020"/>
                </a:lnTo>
                <a:lnTo>
                  <a:pt x="12541" y="5869"/>
                </a:lnTo>
                <a:lnTo>
                  <a:pt x="13040" y="4570"/>
                </a:lnTo>
                <a:lnTo>
                  <a:pt x="13138" y="3630"/>
                </a:lnTo>
                <a:lnTo>
                  <a:pt x="12275" y="2921"/>
                </a:lnTo>
                <a:lnTo>
                  <a:pt x="11713" y="2175"/>
                </a:lnTo>
                <a:lnTo>
                  <a:pt x="11081" y="1401"/>
                </a:lnTo>
                <a:lnTo>
                  <a:pt x="9793" y="516"/>
                </a:lnTo>
                <a:lnTo>
                  <a:pt x="8929" y="488"/>
                </a:lnTo>
                <a:lnTo>
                  <a:pt x="8115" y="258"/>
                </a:lnTo>
                <a:lnTo>
                  <a:pt x="7209" y="0"/>
                </a:lnTo>
                <a:lnTo>
                  <a:pt x="6591" y="1050"/>
                </a:lnTo>
                <a:lnTo>
                  <a:pt x="5917" y="433"/>
                </a:lnTo>
                <a:lnTo>
                  <a:pt x="4782" y="691"/>
                </a:lnTo>
                <a:lnTo>
                  <a:pt x="4606" y="2285"/>
                </a:lnTo>
                <a:lnTo>
                  <a:pt x="4210" y="3363"/>
                </a:lnTo>
                <a:lnTo>
                  <a:pt x="3570" y="4048"/>
                </a:lnTo>
                <a:lnTo>
                  <a:pt x="3020" y="5385"/>
                </a:lnTo>
                <a:lnTo>
                  <a:pt x="2830" y="7007"/>
                </a:lnTo>
                <a:lnTo>
                  <a:pt x="2107" y="7734"/>
                </a:lnTo>
                <a:lnTo>
                  <a:pt x="1449" y="9724"/>
                </a:lnTo>
                <a:lnTo>
                  <a:pt x="1449" y="11822"/>
                </a:lnTo>
                <a:lnTo>
                  <a:pt x="316" y="12125"/>
                </a:lnTo>
                <a:lnTo>
                  <a:pt x="0" y="13393"/>
                </a:lnTo>
                <a:lnTo>
                  <a:pt x="1074" y="13863"/>
                </a:lnTo>
                <a:lnTo>
                  <a:pt x="1931" y="14867"/>
                </a:lnTo>
                <a:lnTo>
                  <a:pt x="2619" y="16000"/>
                </a:lnTo>
                <a:lnTo>
                  <a:pt x="3125" y="17176"/>
                </a:lnTo>
                <a:lnTo>
                  <a:pt x="3483" y="17987"/>
                </a:lnTo>
                <a:lnTo>
                  <a:pt x="4122" y="18032"/>
                </a:lnTo>
                <a:lnTo>
                  <a:pt x="4271" y="19360"/>
                </a:lnTo>
                <a:lnTo>
                  <a:pt x="5017" y="19683"/>
                </a:lnTo>
                <a:lnTo>
                  <a:pt x="5798" y="19932"/>
                </a:lnTo>
                <a:lnTo>
                  <a:pt x="6529" y="20403"/>
                </a:lnTo>
                <a:lnTo>
                  <a:pt x="7281" y="21212"/>
                </a:lnTo>
                <a:lnTo>
                  <a:pt x="8322" y="21406"/>
                </a:lnTo>
                <a:lnTo>
                  <a:pt x="9582" y="21600"/>
                </a:lnTo>
                <a:lnTo>
                  <a:pt x="10491" y="20574"/>
                </a:lnTo>
                <a:lnTo>
                  <a:pt x="11522" y="20338"/>
                </a:lnTo>
                <a:lnTo>
                  <a:pt x="12260" y="20532"/>
                </a:lnTo>
                <a:lnTo>
                  <a:pt x="13349" y="20286"/>
                </a:lnTo>
                <a:close/>
                <a:moveTo>
                  <a:pt x="13349" y="202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7" name="Freeform 8">
            <a:extLst>
              <a:ext uri="{FF2B5EF4-FFF2-40B4-BE49-F238E27FC236}">
                <a16:creationId xmlns:a16="http://schemas.microsoft.com/office/drawing/2014/main" id="{AA826880-CCD6-4AC2-B6A1-BC70016B9B55}"/>
              </a:ext>
            </a:extLst>
          </p:cNvPr>
          <p:cNvSpPr>
            <a:spLocks/>
          </p:cNvSpPr>
          <p:nvPr/>
        </p:nvSpPr>
        <p:spPr bwMode="auto">
          <a:xfrm>
            <a:off x="5184056" y="3045024"/>
            <a:ext cx="1792635" cy="17758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4254" y="10737"/>
                </a:moveTo>
                <a:lnTo>
                  <a:pt x="4367" y="9935"/>
                </a:lnTo>
                <a:lnTo>
                  <a:pt x="4475" y="8732"/>
                </a:lnTo>
                <a:lnTo>
                  <a:pt x="5000" y="8126"/>
                </a:lnTo>
                <a:lnTo>
                  <a:pt x="5298" y="7542"/>
                </a:lnTo>
                <a:lnTo>
                  <a:pt x="6152" y="6996"/>
                </a:lnTo>
                <a:lnTo>
                  <a:pt x="6141" y="6225"/>
                </a:lnTo>
                <a:lnTo>
                  <a:pt x="6406" y="5439"/>
                </a:lnTo>
                <a:lnTo>
                  <a:pt x="6471" y="4740"/>
                </a:lnTo>
                <a:lnTo>
                  <a:pt x="6477" y="3834"/>
                </a:lnTo>
                <a:lnTo>
                  <a:pt x="6942" y="3242"/>
                </a:lnTo>
                <a:lnTo>
                  <a:pt x="7136" y="2216"/>
                </a:lnTo>
                <a:lnTo>
                  <a:pt x="7315" y="1337"/>
                </a:lnTo>
                <a:lnTo>
                  <a:pt x="7980" y="513"/>
                </a:lnTo>
                <a:lnTo>
                  <a:pt x="8732" y="491"/>
                </a:lnTo>
                <a:lnTo>
                  <a:pt x="9192" y="873"/>
                </a:lnTo>
                <a:lnTo>
                  <a:pt x="9992" y="1381"/>
                </a:lnTo>
                <a:lnTo>
                  <a:pt x="10711" y="1413"/>
                </a:lnTo>
                <a:lnTo>
                  <a:pt x="11539" y="1397"/>
                </a:lnTo>
                <a:lnTo>
                  <a:pt x="11950" y="835"/>
                </a:lnTo>
                <a:lnTo>
                  <a:pt x="13110" y="769"/>
                </a:lnTo>
                <a:lnTo>
                  <a:pt x="13818" y="480"/>
                </a:lnTo>
                <a:lnTo>
                  <a:pt x="14473" y="551"/>
                </a:lnTo>
                <a:lnTo>
                  <a:pt x="14895" y="164"/>
                </a:lnTo>
                <a:lnTo>
                  <a:pt x="16188" y="430"/>
                </a:lnTo>
                <a:lnTo>
                  <a:pt x="16981" y="0"/>
                </a:lnTo>
                <a:lnTo>
                  <a:pt x="17338" y="551"/>
                </a:lnTo>
                <a:lnTo>
                  <a:pt x="17841" y="1222"/>
                </a:lnTo>
                <a:lnTo>
                  <a:pt x="18979" y="1017"/>
                </a:lnTo>
                <a:lnTo>
                  <a:pt x="19881" y="913"/>
                </a:lnTo>
                <a:lnTo>
                  <a:pt x="20324" y="1539"/>
                </a:lnTo>
                <a:lnTo>
                  <a:pt x="21157" y="2105"/>
                </a:lnTo>
                <a:lnTo>
                  <a:pt x="21125" y="2681"/>
                </a:lnTo>
                <a:lnTo>
                  <a:pt x="21030" y="3374"/>
                </a:lnTo>
                <a:lnTo>
                  <a:pt x="21600" y="3689"/>
                </a:lnTo>
                <a:lnTo>
                  <a:pt x="21254" y="4202"/>
                </a:lnTo>
                <a:lnTo>
                  <a:pt x="20832" y="4710"/>
                </a:lnTo>
                <a:lnTo>
                  <a:pt x="20161" y="5264"/>
                </a:lnTo>
                <a:lnTo>
                  <a:pt x="19939" y="6198"/>
                </a:lnTo>
                <a:lnTo>
                  <a:pt x="19791" y="7755"/>
                </a:lnTo>
                <a:lnTo>
                  <a:pt x="19085" y="8265"/>
                </a:lnTo>
                <a:lnTo>
                  <a:pt x="18874" y="9029"/>
                </a:lnTo>
                <a:lnTo>
                  <a:pt x="19118" y="9803"/>
                </a:lnTo>
                <a:lnTo>
                  <a:pt x="19339" y="11337"/>
                </a:lnTo>
                <a:lnTo>
                  <a:pt x="19496" y="12679"/>
                </a:lnTo>
                <a:lnTo>
                  <a:pt x="19626" y="13546"/>
                </a:lnTo>
                <a:lnTo>
                  <a:pt x="20156" y="14200"/>
                </a:lnTo>
                <a:lnTo>
                  <a:pt x="20567" y="15046"/>
                </a:lnTo>
                <a:lnTo>
                  <a:pt x="20940" y="15679"/>
                </a:lnTo>
                <a:lnTo>
                  <a:pt x="20032" y="15766"/>
                </a:lnTo>
                <a:lnTo>
                  <a:pt x="18912" y="15935"/>
                </a:lnTo>
                <a:lnTo>
                  <a:pt x="18285" y="16840"/>
                </a:lnTo>
                <a:lnTo>
                  <a:pt x="18582" y="17511"/>
                </a:lnTo>
                <a:lnTo>
                  <a:pt x="18474" y="18385"/>
                </a:lnTo>
                <a:lnTo>
                  <a:pt x="18133" y="19400"/>
                </a:lnTo>
                <a:lnTo>
                  <a:pt x="18555" y="19990"/>
                </a:lnTo>
                <a:lnTo>
                  <a:pt x="19091" y="20443"/>
                </a:lnTo>
                <a:lnTo>
                  <a:pt x="19729" y="20061"/>
                </a:lnTo>
                <a:lnTo>
                  <a:pt x="19707" y="21600"/>
                </a:lnTo>
                <a:lnTo>
                  <a:pt x="18914" y="21526"/>
                </a:lnTo>
                <a:lnTo>
                  <a:pt x="18474" y="20792"/>
                </a:lnTo>
                <a:lnTo>
                  <a:pt x="17922" y="20465"/>
                </a:lnTo>
                <a:lnTo>
                  <a:pt x="17159" y="20203"/>
                </a:lnTo>
                <a:lnTo>
                  <a:pt x="16830" y="19564"/>
                </a:lnTo>
                <a:lnTo>
                  <a:pt x="16186" y="19826"/>
                </a:lnTo>
                <a:lnTo>
                  <a:pt x="15451" y="19695"/>
                </a:lnTo>
                <a:lnTo>
                  <a:pt x="14728" y="19667"/>
                </a:lnTo>
                <a:lnTo>
                  <a:pt x="14721" y="18997"/>
                </a:lnTo>
                <a:lnTo>
                  <a:pt x="13921" y="19291"/>
                </a:lnTo>
                <a:lnTo>
                  <a:pt x="13248" y="18760"/>
                </a:lnTo>
                <a:lnTo>
                  <a:pt x="12239" y="18773"/>
                </a:lnTo>
                <a:lnTo>
                  <a:pt x="11367" y="18844"/>
                </a:lnTo>
                <a:lnTo>
                  <a:pt x="11324" y="17796"/>
                </a:lnTo>
                <a:lnTo>
                  <a:pt x="10754" y="17094"/>
                </a:lnTo>
                <a:lnTo>
                  <a:pt x="10815" y="15929"/>
                </a:lnTo>
                <a:lnTo>
                  <a:pt x="10788" y="15253"/>
                </a:lnTo>
                <a:lnTo>
                  <a:pt x="10783" y="14527"/>
                </a:lnTo>
                <a:lnTo>
                  <a:pt x="10123" y="14495"/>
                </a:lnTo>
                <a:lnTo>
                  <a:pt x="9179" y="14192"/>
                </a:lnTo>
                <a:lnTo>
                  <a:pt x="8344" y="14192"/>
                </a:lnTo>
                <a:lnTo>
                  <a:pt x="8037" y="15302"/>
                </a:lnTo>
                <a:lnTo>
                  <a:pt x="5653" y="15281"/>
                </a:lnTo>
                <a:lnTo>
                  <a:pt x="5405" y="14631"/>
                </a:lnTo>
                <a:lnTo>
                  <a:pt x="5102" y="13736"/>
                </a:lnTo>
                <a:lnTo>
                  <a:pt x="4766" y="12904"/>
                </a:lnTo>
                <a:lnTo>
                  <a:pt x="3899" y="12850"/>
                </a:lnTo>
                <a:lnTo>
                  <a:pt x="2862" y="12902"/>
                </a:lnTo>
                <a:lnTo>
                  <a:pt x="1796" y="12866"/>
                </a:lnTo>
                <a:lnTo>
                  <a:pt x="1152" y="12986"/>
                </a:lnTo>
                <a:lnTo>
                  <a:pt x="130" y="13543"/>
                </a:lnTo>
                <a:lnTo>
                  <a:pt x="0" y="12839"/>
                </a:lnTo>
                <a:lnTo>
                  <a:pt x="395" y="12450"/>
                </a:lnTo>
                <a:lnTo>
                  <a:pt x="476" y="11894"/>
                </a:lnTo>
                <a:lnTo>
                  <a:pt x="1098" y="11588"/>
                </a:lnTo>
                <a:lnTo>
                  <a:pt x="1828" y="11364"/>
                </a:lnTo>
                <a:lnTo>
                  <a:pt x="2418" y="11141"/>
                </a:lnTo>
                <a:lnTo>
                  <a:pt x="2537" y="11768"/>
                </a:lnTo>
                <a:lnTo>
                  <a:pt x="3175" y="11435"/>
                </a:lnTo>
                <a:lnTo>
                  <a:pt x="3661" y="10917"/>
                </a:lnTo>
                <a:lnTo>
                  <a:pt x="4254" y="10737"/>
                </a:lnTo>
                <a:close/>
                <a:moveTo>
                  <a:pt x="4254" y="107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8" name="Freeform 9">
            <a:extLst>
              <a:ext uri="{FF2B5EF4-FFF2-40B4-BE49-F238E27FC236}">
                <a16:creationId xmlns:a16="http://schemas.microsoft.com/office/drawing/2014/main" id="{040B0268-4256-4B46-9558-89E6EBDF87CE}"/>
              </a:ext>
            </a:extLst>
          </p:cNvPr>
          <p:cNvSpPr>
            <a:spLocks/>
          </p:cNvSpPr>
          <p:nvPr/>
        </p:nvSpPr>
        <p:spPr bwMode="auto">
          <a:xfrm>
            <a:off x="6790284" y="3651127"/>
            <a:ext cx="1025798" cy="1019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0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3156" y="2317"/>
                </a:moveTo>
                <a:lnTo>
                  <a:pt x="3031" y="1199"/>
                </a:lnTo>
                <a:lnTo>
                  <a:pt x="2448" y="147"/>
                </a:lnTo>
                <a:lnTo>
                  <a:pt x="5264" y="0"/>
                </a:lnTo>
                <a:lnTo>
                  <a:pt x="9972" y="342"/>
                </a:lnTo>
                <a:lnTo>
                  <a:pt x="12686" y="1721"/>
                </a:lnTo>
                <a:lnTo>
                  <a:pt x="14019" y="2699"/>
                </a:lnTo>
                <a:lnTo>
                  <a:pt x="15292" y="3514"/>
                </a:lnTo>
                <a:lnTo>
                  <a:pt x="16460" y="4127"/>
                </a:lnTo>
                <a:lnTo>
                  <a:pt x="16705" y="5340"/>
                </a:lnTo>
                <a:lnTo>
                  <a:pt x="17558" y="5917"/>
                </a:lnTo>
                <a:lnTo>
                  <a:pt x="19450" y="7235"/>
                </a:lnTo>
                <a:lnTo>
                  <a:pt x="18761" y="8507"/>
                </a:lnTo>
                <a:lnTo>
                  <a:pt x="18481" y="9990"/>
                </a:lnTo>
                <a:lnTo>
                  <a:pt x="18925" y="11156"/>
                </a:lnTo>
                <a:lnTo>
                  <a:pt x="19906" y="12192"/>
                </a:lnTo>
                <a:lnTo>
                  <a:pt x="19404" y="14099"/>
                </a:lnTo>
                <a:lnTo>
                  <a:pt x="19602" y="15807"/>
                </a:lnTo>
                <a:lnTo>
                  <a:pt x="19988" y="17232"/>
                </a:lnTo>
                <a:lnTo>
                  <a:pt x="20478" y="18398"/>
                </a:lnTo>
                <a:lnTo>
                  <a:pt x="21600" y="19246"/>
                </a:lnTo>
                <a:lnTo>
                  <a:pt x="19848" y="20235"/>
                </a:lnTo>
                <a:lnTo>
                  <a:pt x="18375" y="20447"/>
                </a:lnTo>
                <a:lnTo>
                  <a:pt x="17394" y="20800"/>
                </a:lnTo>
                <a:lnTo>
                  <a:pt x="16389" y="20729"/>
                </a:lnTo>
                <a:lnTo>
                  <a:pt x="15677" y="21412"/>
                </a:lnTo>
                <a:lnTo>
                  <a:pt x="13959" y="21459"/>
                </a:lnTo>
                <a:lnTo>
                  <a:pt x="12884" y="20988"/>
                </a:lnTo>
                <a:lnTo>
                  <a:pt x="11588" y="21188"/>
                </a:lnTo>
                <a:lnTo>
                  <a:pt x="10219" y="21600"/>
                </a:lnTo>
                <a:lnTo>
                  <a:pt x="9730" y="20317"/>
                </a:lnTo>
                <a:lnTo>
                  <a:pt x="9613" y="18457"/>
                </a:lnTo>
                <a:lnTo>
                  <a:pt x="9052" y="17208"/>
                </a:lnTo>
                <a:lnTo>
                  <a:pt x="7931" y="17044"/>
                </a:lnTo>
                <a:lnTo>
                  <a:pt x="6412" y="16573"/>
                </a:lnTo>
                <a:lnTo>
                  <a:pt x="5232" y="15737"/>
                </a:lnTo>
                <a:lnTo>
                  <a:pt x="3865" y="15348"/>
                </a:lnTo>
                <a:lnTo>
                  <a:pt x="2638" y="14547"/>
                </a:lnTo>
                <a:lnTo>
                  <a:pt x="1682" y="12545"/>
                </a:lnTo>
                <a:lnTo>
                  <a:pt x="408" y="10802"/>
                </a:lnTo>
                <a:lnTo>
                  <a:pt x="35" y="8665"/>
                </a:lnTo>
                <a:lnTo>
                  <a:pt x="0" y="6616"/>
                </a:lnTo>
                <a:lnTo>
                  <a:pt x="1307" y="6678"/>
                </a:lnTo>
                <a:lnTo>
                  <a:pt x="2230" y="5798"/>
                </a:lnTo>
                <a:lnTo>
                  <a:pt x="2885" y="4746"/>
                </a:lnTo>
                <a:lnTo>
                  <a:pt x="2375" y="3131"/>
                </a:lnTo>
                <a:lnTo>
                  <a:pt x="3156" y="2317"/>
                </a:lnTo>
                <a:close/>
                <a:moveTo>
                  <a:pt x="3156" y="231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19" name="Freeform 10">
            <a:extLst>
              <a:ext uri="{FF2B5EF4-FFF2-40B4-BE49-F238E27FC236}">
                <a16:creationId xmlns:a16="http://schemas.microsoft.com/office/drawing/2014/main" id="{DD60BED7-C7FC-434E-953B-A3A59CD6F067}"/>
              </a:ext>
            </a:extLst>
          </p:cNvPr>
          <p:cNvSpPr>
            <a:spLocks/>
          </p:cNvSpPr>
          <p:nvPr/>
        </p:nvSpPr>
        <p:spPr bwMode="auto">
          <a:xfrm>
            <a:off x="4292203" y="2244701"/>
            <a:ext cx="1120676" cy="9141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445" y="10844"/>
                </a:moveTo>
                <a:lnTo>
                  <a:pt x="1134" y="9661"/>
                </a:lnTo>
                <a:lnTo>
                  <a:pt x="1996" y="8616"/>
                </a:lnTo>
                <a:lnTo>
                  <a:pt x="2213" y="7082"/>
                </a:lnTo>
                <a:lnTo>
                  <a:pt x="1789" y="5606"/>
                </a:lnTo>
                <a:lnTo>
                  <a:pt x="1746" y="4345"/>
                </a:lnTo>
                <a:lnTo>
                  <a:pt x="2142" y="3199"/>
                </a:lnTo>
                <a:lnTo>
                  <a:pt x="2988" y="2269"/>
                </a:lnTo>
                <a:lnTo>
                  <a:pt x="2979" y="1149"/>
                </a:lnTo>
                <a:lnTo>
                  <a:pt x="3849" y="283"/>
                </a:lnTo>
                <a:lnTo>
                  <a:pt x="5528" y="0"/>
                </a:lnTo>
                <a:lnTo>
                  <a:pt x="6666" y="484"/>
                </a:lnTo>
                <a:lnTo>
                  <a:pt x="7793" y="1451"/>
                </a:lnTo>
                <a:lnTo>
                  <a:pt x="9465" y="1403"/>
                </a:lnTo>
                <a:lnTo>
                  <a:pt x="11258" y="2011"/>
                </a:lnTo>
                <a:lnTo>
                  <a:pt x="12641" y="2226"/>
                </a:lnTo>
                <a:lnTo>
                  <a:pt x="14301" y="1348"/>
                </a:lnTo>
                <a:lnTo>
                  <a:pt x="16279" y="1099"/>
                </a:lnTo>
                <a:lnTo>
                  <a:pt x="17640" y="1952"/>
                </a:lnTo>
                <a:lnTo>
                  <a:pt x="18700" y="1022"/>
                </a:lnTo>
                <a:lnTo>
                  <a:pt x="19681" y="51"/>
                </a:lnTo>
                <a:lnTo>
                  <a:pt x="20185" y="1232"/>
                </a:lnTo>
                <a:lnTo>
                  <a:pt x="20666" y="3075"/>
                </a:lnTo>
                <a:lnTo>
                  <a:pt x="21521" y="4027"/>
                </a:lnTo>
                <a:lnTo>
                  <a:pt x="21600" y="5606"/>
                </a:lnTo>
                <a:lnTo>
                  <a:pt x="20401" y="6063"/>
                </a:lnTo>
                <a:lnTo>
                  <a:pt x="19609" y="8059"/>
                </a:lnTo>
                <a:lnTo>
                  <a:pt x="19133" y="9771"/>
                </a:lnTo>
                <a:lnTo>
                  <a:pt x="18357" y="10530"/>
                </a:lnTo>
                <a:lnTo>
                  <a:pt x="18082" y="11771"/>
                </a:lnTo>
                <a:lnTo>
                  <a:pt x="17325" y="12313"/>
                </a:lnTo>
                <a:lnTo>
                  <a:pt x="16876" y="14007"/>
                </a:lnTo>
                <a:lnTo>
                  <a:pt x="16362" y="15686"/>
                </a:lnTo>
                <a:lnTo>
                  <a:pt x="15186" y="16888"/>
                </a:lnTo>
                <a:lnTo>
                  <a:pt x="14357" y="15325"/>
                </a:lnTo>
                <a:lnTo>
                  <a:pt x="13266" y="15566"/>
                </a:lnTo>
                <a:lnTo>
                  <a:pt x="12391" y="16650"/>
                </a:lnTo>
                <a:lnTo>
                  <a:pt x="11315" y="18111"/>
                </a:lnTo>
                <a:lnTo>
                  <a:pt x="10926" y="19955"/>
                </a:lnTo>
                <a:lnTo>
                  <a:pt x="9408" y="21030"/>
                </a:lnTo>
                <a:lnTo>
                  <a:pt x="8099" y="21368"/>
                </a:lnTo>
                <a:lnTo>
                  <a:pt x="6867" y="21600"/>
                </a:lnTo>
                <a:lnTo>
                  <a:pt x="5480" y="21188"/>
                </a:lnTo>
                <a:lnTo>
                  <a:pt x="4817" y="19467"/>
                </a:lnTo>
                <a:lnTo>
                  <a:pt x="4154" y="18232"/>
                </a:lnTo>
                <a:lnTo>
                  <a:pt x="3525" y="17091"/>
                </a:lnTo>
                <a:lnTo>
                  <a:pt x="2147" y="16922"/>
                </a:lnTo>
                <a:lnTo>
                  <a:pt x="0" y="16601"/>
                </a:lnTo>
                <a:lnTo>
                  <a:pt x="149" y="14219"/>
                </a:lnTo>
                <a:lnTo>
                  <a:pt x="136" y="12301"/>
                </a:lnTo>
                <a:lnTo>
                  <a:pt x="445" y="10844"/>
                </a:lnTo>
                <a:close/>
                <a:moveTo>
                  <a:pt x="445" y="1084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0" name="Freeform 11">
            <a:extLst>
              <a:ext uri="{FF2B5EF4-FFF2-40B4-BE49-F238E27FC236}">
                <a16:creationId xmlns:a16="http://schemas.microsoft.com/office/drawing/2014/main" id="{8C3DCAB3-ED12-4F42-A178-F4CCAADDF2D6}"/>
              </a:ext>
            </a:extLst>
          </p:cNvPr>
          <p:cNvSpPr>
            <a:spLocks/>
          </p:cNvSpPr>
          <p:nvPr/>
        </p:nvSpPr>
        <p:spPr bwMode="auto">
          <a:xfrm>
            <a:off x="4982022" y="477739"/>
            <a:ext cx="1388566" cy="126243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0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21600" y="17815"/>
                </a:moveTo>
                <a:lnTo>
                  <a:pt x="21521" y="15865"/>
                </a:lnTo>
                <a:lnTo>
                  <a:pt x="21482" y="12831"/>
                </a:lnTo>
                <a:lnTo>
                  <a:pt x="21350" y="9262"/>
                </a:lnTo>
                <a:lnTo>
                  <a:pt x="21232" y="6136"/>
                </a:lnTo>
                <a:lnTo>
                  <a:pt x="20681" y="4968"/>
                </a:lnTo>
                <a:lnTo>
                  <a:pt x="20980" y="4013"/>
                </a:lnTo>
                <a:lnTo>
                  <a:pt x="20896" y="2912"/>
                </a:lnTo>
                <a:lnTo>
                  <a:pt x="21035" y="2140"/>
                </a:lnTo>
                <a:lnTo>
                  <a:pt x="20090" y="1949"/>
                </a:lnTo>
                <a:lnTo>
                  <a:pt x="19186" y="1636"/>
                </a:lnTo>
                <a:lnTo>
                  <a:pt x="18422" y="910"/>
                </a:lnTo>
                <a:lnTo>
                  <a:pt x="17497" y="657"/>
                </a:lnTo>
                <a:lnTo>
                  <a:pt x="16420" y="665"/>
                </a:lnTo>
                <a:lnTo>
                  <a:pt x="15419" y="925"/>
                </a:lnTo>
                <a:lnTo>
                  <a:pt x="14655" y="1590"/>
                </a:lnTo>
                <a:lnTo>
                  <a:pt x="14453" y="2622"/>
                </a:lnTo>
                <a:lnTo>
                  <a:pt x="14495" y="3860"/>
                </a:lnTo>
                <a:lnTo>
                  <a:pt x="13807" y="4571"/>
                </a:lnTo>
                <a:lnTo>
                  <a:pt x="12299" y="3929"/>
                </a:lnTo>
                <a:lnTo>
                  <a:pt x="11145" y="3386"/>
                </a:lnTo>
                <a:lnTo>
                  <a:pt x="10179" y="3187"/>
                </a:lnTo>
                <a:lnTo>
                  <a:pt x="9116" y="2950"/>
                </a:lnTo>
                <a:lnTo>
                  <a:pt x="8546" y="1269"/>
                </a:lnTo>
                <a:lnTo>
                  <a:pt x="7197" y="818"/>
                </a:lnTo>
                <a:lnTo>
                  <a:pt x="6426" y="589"/>
                </a:lnTo>
                <a:lnTo>
                  <a:pt x="5077" y="627"/>
                </a:lnTo>
                <a:lnTo>
                  <a:pt x="3534" y="0"/>
                </a:lnTo>
                <a:lnTo>
                  <a:pt x="3548" y="1238"/>
                </a:lnTo>
                <a:lnTo>
                  <a:pt x="2673" y="1659"/>
                </a:lnTo>
                <a:lnTo>
                  <a:pt x="1727" y="2308"/>
                </a:lnTo>
                <a:lnTo>
                  <a:pt x="1665" y="3646"/>
                </a:lnTo>
                <a:lnTo>
                  <a:pt x="1345" y="4349"/>
                </a:lnTo>
                <a:lnTo>
                  <a:pt x="532" y="4533"/>
                </a:lnTo>
                <a:lnTo>
                  <a:pt x="838" y="5526"/>
                </a:lnTo>
                <a:lnTo>
                  <a:pt x="913" y="6838"/>
                </a:lnTo>
                <a:lnTo>
                  <a:pt x="928" y="8270"/>
                </a:lnTo>
                <a:lnTo>
                  <a:pt x="664" y="9485"/>
                </a:lnTo>
                <a:lnTo>
                  <a:pt x="670" y="10392"/>
                </a:lnTo>
                <a:lnTo>
                  <a:pt x="0" y="10783"/>
                </a:lnTo>
                <a:lnTo>
                  <a:pt x="692" y="11801"/>
                </a:lnTo>
                <a:lnTo>
                  <a:pt x="762" y="13340"/>
                </a:lnTo>
                <a:lnTo>
                  <a:pt x="1880" y="13598"/>
                </a:lnTo>
                <a:lnTo>
                  <a:pt x="2615" y="14005"/>
                </a:lnTo>
                <a:lnTo>
                  <a:pt x="3258" y="15132"/>
                </a:lnTo>
                <a:lnTo>
                  <a:pt x="4646" y="15450"/>
                </a:lnTo>
                <a:lnTo>
                  <a:pt x="5632" y="15830"/>
                </a:lnTo>
                <a:lnTo>
                  <a:pt x="6568" y="16503"/>
                </a:lnTo>
                <a:lnTo>
                  <a:pt x="7637" y="16093"/>
                </a:lnTo>
                <a:lnTo>
                  <a:pt x="8383" y="15412"/>
                </a:lnTo>
                <a:lnTo>
                  <a:pt x="9298" y="15481"/>
                </a:lnTo>
                <a:lnTo>
                  <a:pt x="11030" y="16331"/>
                </a:lnTo>
                <a:lnTo>
                  <a:pt x="14007" y="18018"/>
                </a:lnTo>
                <a:lnTo>
                  <a:pt x="17234" y="19820"/>
                </a:lnTo>
                <a:lnTo>
                  <a:pt x="20134" y="21600"/>
                </a:lnTo>
                <a:lnTo>
                  <a:pt x="20113" y="20795"/>
                </a:lnTo>
                <a:lnTo>
                  <a:pt x="21450" y="20725"/>
                </a:lnTo>
                <a:lnTo>
                  <a:pt x="21600" y="17815"/>
                </a:lnTo>
                <a:close/>
                <a:moveTo>
                  <a:pt x="21600" y="17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1" name="Freeform 12">
            <a:extLst>
              <a:ext uri="{FF2B5EF4-FFF2-40B4-BE49-F238E27FC236}">
                <a16:creationId xmlns:a16="http://schemas.microsoft.com/office/drawing/2014/main" id="{3BF3A6EE-DBA3-4BF4-8534-E20F330AEBD4}"/>
              </a:ext>
            </a:extLst>
          </p:cNvPr>
          <p:cNvSpPr>
            <a:spLocks/>
          </p:cNvSpPr>
          <p:nvPr/>
        </p:nvSpPr>
        <p:spPr bwMode="auto">
          <a:xfrm>
            <a:off x="5165080" y="5142385"/>
            <a:ext cx="1228949" cy="109611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0 w 21600"/>
              <a:gd name="T49" fmla="*/ 2147483646 h 21600"/>
              <a:gd name="T50" fmla="*/ 0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13200" y="20542"/>
                </a:moveTo>
                <a:lnTo>
                  <a:pt x="13311" y="15585"/>
                </a:lnTo>
                <a:lnTo>
                  <a:pt x="13158" y="12544"/>
                </a:lnTo>
                <a:lnTo>
                  <a:pt x="13292" y="9292"/>
                </a:lnTo>
                <a:lnTo>
                  <a:pt x="14650" y="9055"/>
                </a:lnTo>
                <a:lnTo>
                  <a:pt x="14636" y="7398"/>
                </a:lnTo>
                <a:lnTo>
                  <a:pt x="14729" y="5745"/>
                </a:lnTo>
                <a:lnTo>
                  <a:pt x="14672" y="2543"/>
                </a:lnTo>
                <a:lnTo>
                  <a:pt x="16043" y="2376"/>
                </a:lnTo>
                <a:lnTo>
                  <a:pt x="17440" y="2235"/>
                </a:lnTo>
                <a:lnTo>
                  <a:pt x="18472" y="1926"/>
                </a:lnTo>
                <a:lnTo>
                  <a:pt x="19144" y="2833"/>
                </a:lnTo>
                <a:lnTo>
                  <a:pt x="19859" y="2094"/>
                </a:lnTo>
                <a:lnTo>
                  <a:pt x="21600" y="1848"/>
                </a:lnTo>
                <a:lnTo>
                  <a:pt x="21043" y="1038"/>
                </a:lnTo>
                <a:lnTo>
                  <a:pt x="19786" y="1012"/>
                </a:lnTo>
                <a:lnTo>
                  <a:pt x="18279" y="1091"/>
                </a:lnTo>
                <a:lnTo>
                  <a:pt x="16434" y="1381"/>
                </a:lnTo>
                <a:lnTo>
                  <a:pt x="14422" y="1461"/>
                </a:lnTo>
                <a:lnTo>
                  <a:pt x="11944" y="1428"/>
                </a:lnTo>
                <a:lnTo>
                  <a:pt x="10475" y="680"/>
                </a:lnTo>
                <a:lnTo>
                  <a:pt x="7336" y="680"/>
                </a:lnTo>
                <a:lnTo>
                  <a:pt x="3611" y="764"/>
                </a:lnTo>
                <a:lnTo>
                  <a:pt x="2505" y="0"/>
                </a:lnTo>
                <a:lnTo>
                  <a:pt x="0" y="721"/>
                </a:lnTo>
                <a:lnTo>
                  <a:pt x="0" y="2103"/>
                </a:lnTo>
                <a:lnTo>
                  <a:pt x="714" y="3370"/>
                </a:lnTo>
                <a:lnTo>
                  <a:pt x="1507" y="4822"/>
                </a:lnTo>
                <a:lnTo>
                  <a:pt x="2426" y="6323"/>
                </a:lnTo>
                <a:lnTo>
                  <a:pt x="2960" y="7634"/>
                </a:lnTo>
                <a:lnTo>
                  <a:pt x="3572" y="8874"/>
                </a:lnTo>
                <a:lnTo>
                  <a:pt x="4342" y="9842"/>
                </a:lnTo>
                <a:lnTo>
                  <a:pt x="4562" y="11153"/>
                </a:lnTo>
                <a:lnTo>
                  <a:pt x="4632" y="12795"/>
                </a:lnTo>
                <a:lnTo>
                  <a:pt x="5150" y="14238"/>
                </a:lnTo>
                <a:lnTo>
                  <a:pt x="5441" y="16341"/>
                </a:lnTo>
                <a:lnTo>
                  <a:pt x="5708" y="18301"/>
                </a:lnTo>
                <a:lnTo>
                  <a:pt x="6226" y="19313"/>
                </a:lnTo>
                <a:lnTo>
                  <a:pt x="6948" y="20410"/>
                </a:lnTo>
                <a:lnTo>
                  <a:pt x="7839" y="21205"/>
                </a:lnTo>
                <a:lnTo>
                  <a:pt x="8336" y="20293"/>
                </a:lnTo>
                <a:lnTo>
                  <a:pt x="9173" y="20240"/>
                </a:lnTo>
                <a:lnTo>
                  <a:pt x="9268" y="21240"/>
                </a:lnTo>
                <a:lnTo>
                  <a:pt x="10424" y="21591"/>
                </a:lnTo>
                <a:lnTo>
                  <a:pt x="11877" y="21600"/>
                </a:lnTo>
                <a:lnTo>
                  <a:pt x="13200" y="20542"/>
                </a:lnTo>
                <a:close/>
                <a:moveTo>
                  <a:pt x="13200" y="2054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2" name="Freeform 13">
            <a:extLst>
              <a:ext uri="{FF2B5EF4-FFF2-40B4-BE49-F238E27FC236}">
                <a16:creationId xmlns:a16="http://schemas.microsoft.com/office/drawing/2014/main" id="{E5D76BE2-A859-40CA-9CE0-E7B236621CD3}"/>
              </a:ext>
            </a:extLst>
          </p:cNvPr>
          <p:cNvSpPr>
            <a:spLocks/>
          </p:cNvSpPr>
          <p:nvPr/>
        </p:nvSpPr>
        <p:spPr bwMode="auto">
          <a:xfrm>
            <a:off x="2973958" y="1174254"/>
            <a:ext cx="1509117" cy="140419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0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2147483646 w 21600"/>
              <a:gd name="T123" fmla="*/ 2147483646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>
                <a:moveTo>
                  <a:pt x="2059" y="13815"/>
                </a:moveTo>
                <a:lnTo>
                  <a:pt x="3252" y="13645"/>
                </a:lnTo>
                <a:lnTo>
                  <a:pt x="8851" y="13699"/>
                </a:lnTo>
                <a:lnTo>
                  <a:pt x="9179" y="12892"/>
                </a:lnTo>
                <a:lnTo>
                  <a:pt x="8755" y="11918"/>
                </a:lnTo>
                <a:lnTo>
                  <a:pt x="8792" y="8977"/>
                </a:lnTo>
                <a:lnTo>
                  <a:pt x="8717" y="6131"/>
                </a:lnTo>
                <a:lnTo>
                  <a:pt x="8934" y="2936"/>
                </a:lnTo>
                <a:lnTo>
                  <a:pt x="8985" y="0"/>
                </a:lnTo>
                <a:lnTo>
                  <a:pt x="11131" y="13"/>
                </a:lnTo>
                <a:lnTo>
                  <a:pt x="16424" y="4709"/>
                </a:lnTo>
                <a:lnTo>
                  <a:pt x="17981" y="5933"/>
                </a:lnTo>
                <a:lnTo>
                  <a:pt x="18534" y="7102"/>
                </a:lnTo>
                <a:lnTo>
                  <a:pt x="19345" y="7316"/>
                </a:lnTo>
                <a:lnTo>
                  <a:pt x="19950" y="7593"/>
                </a:lnTo>
                <a:lnTo>
                  <a:pt x="20552" y="7937"/>
                </a:lnTo>
                <a:lnTo>
                  <a:pt x="20410" y="8921"/>
                </a:lnTo>
                <a:lnTo>
                  <a:pt x="21581" y="8951"/>
                </a:lnTo>
                <a:lnTo>
                  <a:pt x="21572" y="10027"/>
                </a:lnTo>
                <a:lnTo>
                  <a:pt x="21600" y="12159"/>
                </a:lnTo>
                <a:lnTo>
                  <a:pt x="21203" y="13306"/>
                </a:lnTo>
                <a:lnTo>
                  <a:pt x="20485" y="14260"/>
                </a:lnTo>
                <a:lnTo>
                  <a:pt x="17642" y="14402"/>
                </a:lnTo>
                <a:lnTo>
                  <a:pt x="17142" y="14879"/>
                </a:lnTo>
                <a:lnTo>
                  <a:pt x="16178" y="14777"/>
                </a:lnTo>
                <a:lnTo>
                  <a:pt x="15078" y="14599"/>
                </a:lnTo>
                <a:lnTo>
                  <a:pt x="14308" y="14994"/>
                </a:lnTo>
                <a:lnTo>
                  <a:pt x="13402" y="15254"/>
                </a:lnTo>
                <a:lnTo>
                  <a:pt x="12990" y="15841"/>
                </a:lnTo>
                <a:lnTo>
                  <a:pt x="12354" y="15726"/>
                </a:lnTo>
                <a:lnTo>
                  <a:pt x="12022" y="16429"/>
                </a:lnTo>
                <a:lnTo>
                  <a:pt x="11502" y="16987"/>
                </a:lnTo>
                <a:lnTo>
                  <a:pt x="10696" y="16843"/>
                </a:lnTo>
                <a:lnTo>
                  <a:pt x="10086" y="17228"/>
                </a:lnTo>
                <a:lnTo>
                  <a:pt x="9934" y="18374"/>
                </a:lnTo>
                <a:lnTo>
                  <a:pt x="9441" y="18961"/>
                </a:lnTo>
                <a:lnTo>
                  <a:pt x="8877" y="19161"/>
                </a:lnTo>
                <a:lnTo>
                  <a:pt x="8769" y="19953"/>
                </a:lnTo>
                <a:lnTo>
                  <a:pt x="8610" y="21353"/>
                </a:lnTo>
                <a:lnTo>
                  <a:pt x="7613" y="21600"/>
                </a:lnTo>
                <a:lnTo>
                  <a:pt x="7478" y="20762"/>
                </a:lnTo>
                <a:lnTo>
                  <a:pt x="6698" y="21340"/>
                </a:lnTo>
                <a:lnTo>
                  <a:pt x="5757" y="21220"/>
                </a:lnTo>
                <a:lnTo>
                  <a:pt x="4833" y="21268"/>
                </a:lnTo>
                <a:lnTo>
                  <a:pt x="4538" y="20324"/>
                </a:lnTo>
                <a:lnTo>
                  <a:pt x="4394" y="19525"/>
                </a:lnTo>
                <a:lnTo>
                  <a:pt x="4278" y="18148"/>
                </a:lnTo>
                <a:lnTo>
                  <a:pt x="3507" y="18022"/>
                </a:lnTo>
                <a:lnTo>
                  <a:pt x="3184" y="18668"/>
                </a:lnTo>
                <a:lnTo>
                  <a:pt x="2432" y="18475"/>
                </a:lnTo>
                <a:lnTo>
                  <a:pt x="1795" y="18947"/>
                </a:lnTo>
                <a:lnTo>
                  <a:pt x="1525" y="18345"/>
                </a:lnTo>
                <a:lnTo>
                  <a:pt x="971" y="18793"/>
                </a:lnTo>
                <a:lnTo>
                  <a:pt x="1006" y="17993"/>
                </a:lnTo>
                <a:lnTo>
                  <a:pt x="980" y="16867"/>
                </a:lnTo>
                <a:lnTo>
                  <a:pt x="272" y="16414"/>
                </a:lnTo>
                <a:lnTo>
                  <a:pt x="314" y="15547"/>
                </a:lnTo>
                <a:lnTo>
                  <a:pt x="0" y="14629"/>
                </a:lnTo>
                <a:lnTo>
                  <a:pt x="845" y="14373"/>
                </a:lnTo>
                <a:lnTo>
                  <a:pt x="912" y="13125"/>
                </a:lnTo>
                <a:lnTo>
                  <a:pt x="2059" y="13815"/>
                </a:lnTo>
                <a:close/>
                <a:moveTo>
                  <a:pt x="2059" y="13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3" name="Freeform 14">
            <a:extLst>
              <a:ext uri="{FF2B5EF4-FFF2-40B4-BE49-F238E27FC236}">
                <a16:creationId xmlns:a16="http://schemas.microsoft.com/office/drawing/2014/main" id="{02FF22DD-2C70-42F4-B0A7-730D90F6C0D1}"/>
              </a:ext>
            </a:extLst>
          </p:cNvPr>
          <p:cNvSpPr>
            <a:spLocks/>
          </p:cNvSpPr>
          <p:nvPr/>
        </p:nvSpPr>
        <p:spPr bwMode="auto">
          <a:xfrm>
            <a:off x="6846094" y="4563070"/>
            <a:ext cx="968871" cy="151469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3973" y="21600"/>
                </a:moveTo>
                <a:lnTo>
                  <a:pt x="2828" y="21508"/>
                </a:lnTo>
                <a:lnTo>
                  <a:pt x="2613" y="20352"/>
                </a:lnTo>
                <a:lnTo>
                  <a:pt x="2666" y="19253"/>
                </a:lnTo>
                <a:lnTo>
                  <a:pt x="2720" y="18073"/>
                </a:lnTo>
                <a:lnTo>
                  <a:pt x="1986" y="17260"/>
                </a:lnTo>
                <a:lnTo>
                  <a:pt x="1682" y="15547"/>
                </a:lnTo>
                <a:lnTo>
                  <a:pt x="3758" y="14321"/>
                </a:lnTo>
                <a:lnTo>
                  <a:pt x="4205" y="13222"/>
                </a:lnTo>
                <a:lnTo>
                  <a:pt x="5404" y="12295"/>
                </a:lnTo>
                <a:lnTo>
                  <a:pt x="4939" y="11516"/>
                </a:lnTo>
                <a:lnTo>
                  <a:pt x="5208" y="10737"/>
                </a:lnTo>
                <a:lnTo>
                  <a:pt x="5440" y="9818"/>
                </a:lnTo>
                <a:lnTo>
                  <a:pt x="5369" y="8020"/>
                </a:lnTo>
                <a:lnTo>
                  <a:pt x="3472" y="7603"/>
                </a:lnTo>
                <a:lnTo>
                  <a:pt x="2184" y="7299"/>
                </a:lnTo>
                <a:lnTo>
                  <a:pt x="251" y="7008"/>
                </a:lnTo>
                <a:lnTo>
                  <a:pt x="233" y="6367"/>
                </a:lnTo>
                <a:lnTo>
                  <a:pt x="0" y="5703"/>
                </a:lnTo>
                <a:lnTo>
                  <a:pt x="1342" y="5508"/>
                </a:lnTo>
                <a:lnTo>
                  <a:pt x="3579" y="5038"/>
                </a:lnTo>
                <a:lnTo>
                  <a:pt x="6174" y="4569"/>
                </a:lnTo>
                <a:lnTo>
                  <a:pt x="7087" y="5050"/>
                </a:lnTo>
                <a:lnTo>
                  <a:pt x="8805" y="5050"/>
                </a:lnTo>
                <a:lnTo>
                  <a:pt x="9001" y="6000"/>
                </a:lnTo>
                <a:lnTo>
                  <a:pt x="8321" y="6859"/>
                </a:lnTo>
                <a:lnTo>
                  <a:pt x="8733" y="7500"/>
                </a:lnTo>
                <a:lnTo>
                  <a:pt x="9431" y="7993"/>
                </a:lnTo>
                <a:lnTo>
                  <a:pt x="9592" y="8760"/>
                </a:lnTo>
                <a:lnTo>
                  <a:pt x="10505" y="8359"/>
                </a:lnTo>
                <a:lnTo>
                  <a:pt x="10469" y="7466"/>
                </a:lnTo>
                <a:lnTo>
                  <a:pt x="11489" y="7225"/>
                </a:lnTo>
                <a:lnTo>
                  <a:pt x="11489" y="6172"/>
                </a:lnTo>
                <a:lnTo>
                  <a:pt x="11650" y="5485"/>
                </a:lnTo>
                <a:lnTo>
                  <a:pt x="10887" y="4852"/>
                </a:lnTo>
                <a:lnTo>
                  <a:pt x="10200" y="4145"/>
                </a:lnTo>
                <a:lnTo>
                  <a:pt x="9198" y="3504"/>
                </a:lnTo>
                <a:lnTo>
                  <a:pt x="9001" y="2485"/>
                </a:lnTo>
                <a:lnTo>
                  <a:pt x="9145" y="1649"/>
                </a:lnTo>
                <a:lnTo>
                  <a:pt x="10469" y="1351"/>
                </a:lnTo>
                <a:lnTo>
                  <a:pt x="12169" y="1099"/>
                </a:lnTo>
                <a:lnTo>
                  <a:pt x="13350" y="1351"/>
                </a:lnTo>
                <a:lnTo>
                  <a:pt x="15301" y="1374"/>
                </a:lnTo>
                <a:lnTo>
                  <a:pt x="16017" y="905"/>
                </a:lnTo>
                <a:lnTo>
                  <a:pt x="17305" y="859"/>
                </a:lnTo>
                <a:lnTo>
                  <a:pt x="19435" y="653"/>
                </a:lnTo>
                <a:lnTo>
                  <a:pt x="20473" y="263"/>
                </a:lnTo>
                <a:lnTo>
                  <a:pt x="21421" y="0"/>
                </a:lnTo>
                <a:lnTo>
                  <a:pt x="21475" y="916"/>
                </a:lnTo>
                <a:lnTo>
                  <a:pt x="21600" y="2256"/>
                </a:lnTo>
                <a:lnTo>
                  <a:pt x="21511" y="3618"/>
                </a:lnTo>
                <a:lnTo>
                  <a:pt x="21511" y="4981"/>
                </a:lnTo>
                <a:lnTo>
                  <a:pt x="21511" y="6218"/>
                </a:lnTo>
                <a:lnTo>
                  <a:pt x="20669" y="7088"/>
                </a:lnTo>
                <a:lnTo>
                  <a:pt x="19524" y="7844"/>
                </a:lnTo>
                <a:lnTo>
                  <a:pt x="17913" y="8600"/>
                </a:lnTo>
                <a:lnTo>
                  <a:pt x="16428" y="8840"/>
                </a:lnTo>
                <a:lnTo>
                  <a:pt x="14997" y="9184"/>
                </a:lnTo>
                <a:lnTo>
                  <a:pt x="13493" y="9736"/>
                </a:lnTo>
                <a:lnTo>
                  <a:pt x="12294" y="10709"/>
                </a:lnTo>
                <a:lnTo>
                  <a:pt x="10719" y="11190"/>
                </a:lnTo>
                <a:lnTo>
                  <a:pt x="9771" y="11980"/>
                </a:lnTo>
                <a:lnTo>
                  <a:pt x="8661" y="12404"/>
                </a:lnTo>
                <a:lnTo>
                  <a:pt x="9288" y="13305"/>
                </a:lnTo>
                <a:lnTo>
                  <a:pt x="9574" y="14599"/>
                </a:lnTo>
                <a:lnTo>
                  <a:pt x="9789" y="16306"/>
                </a:lnTo>
                <a:lnTo>
                  <a:pt x="9664" y="17806"/>
                </a:lnTo>
                <a:lnTo>
                  <a:pt x="8644" y="18671"/>
                </a:lnTo>
                <a:lnTo>
                  <a:pt x="6872" y="18935"/>
                </a:lnTo>
                <a:lnTo>
                  <a:pt x="5530" y="19232"/>
                </a:lnTo>
                <a:lnTo>
                  <a:pt x="4170" y="19690"/>
                </a:lnTo>
                <a:lnTo>
                  <a:pt x="3597" y="20836"/>
                </a:lnTo>
                <a:lnTo>
                  <a:pt x="3973" y="21600"/>
                </a:lnTo>
                <a:close/>
                <a:moveTo>
                  <a:pt x="3973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4" name="Freeform 15">
            <a:extLst>
              <a:ext uri="{FF2B5EF4-FFF2-40B4-BE49-F238E27FC236}">
                <a16:creationId xmlns:a16="http://schemas.microsoft.com/office/drawing/2014/main" id="{C692BDAB-295C-4B76-93CB-598DB8838DF0}"/>
              </a:ext>
            </a:extLst>
          </p:cNvPr>
          <p:cNvSpPr>
            <a:spLocks/>
          </p:cNvSpPr>
          <p:nvPr/>
        </p:nvSpPr>
        <p:spPr bwMode="auto">
          <a:xfrm>
            <a:off x="3264174" y="2522637"/>
            <a:ext cx="555873" cy="61391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0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3071" y="21600"/>
                </a:moveTo>
                <a:lnTo>
                  <a:pt x="3092" y="19297"/>
                </a:lnTo>
                <a:lnTo>
                  <a:pt x="3399" y="16794"/>
                </a:lnTo>
                <a:lnTo>
                  <a:pt x="2479" y="15218"/>
                </a:lnTo>
                <a:lnTo>
                  <a:pt x="0" y="14448"/>
                </a:lnTo>
                <a:lnTo>
                  <a:pt x="540" y="12932"/>
                </a:lnTo>
                <a:lnTo>
                  <a:pt x="307" y="10487"/>
                </a:lnTo>
                <a:lnTo>
                  <a:pt x="925" y="8422"/>
                </a:lnTo>
                <a:lnTo>
                  <a:pt x="3001" y="7979"/>
                </a:lnTo>
                <a:lnTo>
                  <a:pt x="2478" y="5574"/>
                </a:lnTo>
                <a:lnTo>
                  <a:pt x="1767" y="3878"/>
                </a:lnTo>
                <a:lnTo>
                  <a:pt x="1670" y="1279"/>
                </a:lnTo>
                <a:lnTo>
                  <a:pt x="4223" y="1017"/>
                </a:lnTo>
                <a:lnTo>
                  <a:pt x="6596" y="1317"/>
                </a:lnTo>
                <a:lnTo>
                  <a:pt x="9264" y="0"/>
                </a:lnTo>
                <a:lnTo>
                  <a:pt x="9536" y="2070"/>
                </a:lnTo>
                <a:lnTo>
                  <a:pt x="11413" y="1365"/>
                </a:lnTo>
                <a:lnTo>
                  <a:pt x="12948" y="2425"/>
                </a:lnTo>
                <a:lnTo>
                  <a:pt x="15478" y="3817"/>
                </a:lnTo>
                <a:lnTo>
                  <a:pt x="17712" y="3216"/>
                </a:lnTo>
                <a:lnTo>
                  <a:pt x="19806" y="3469"/>
                </a:lnTo>
                <a:lnTo>
                  <a:pt x="20975" y="4941"/>
                </a:lnTo>
                <a:lnTo>
                  <a:pt x="21600" y="7525"/>
                </a:lnTo>
                <a:lnTo>
                  <a:pt x="21327" y="9595"/>
                </a:lnTo>
                <a:lnTo>
                  <a:pt x="19893" y="11855"/>
                </a:lnTo>
                <a:lnTo>
                  <a:pt x="18806" y="14848"/>
                </a:lnTo>
                <a:lnTo>
                  <a:pt x="19422" y="16604"/>
                </a:lnTo>
                <a:lnTo>
                  <a:pt x="20714" y="17980"/>
                </a:lnTo>
                <a:lnTo>
                  <a:pt x="19893" y="19468"/>
                </a:lnTo>
                <a:lnTo>
                  <a:pt x="16438" y="19278"/>
                </a:lnTo>
                <a:lnTo>
                  <a:pt x="12739" y="19151"/>
                </a:lnTo>
                <a:lnTo>
                  <a:pt x="9877" y="19325"/>
                </a:lnTo>
                <a:lnTo>
                  <a:pt x="6910" y="20211"/>
                </a:lnTo>
                <a:lnTo>
                  <a:pt x="3071" y="21600"/>
                </a:lnTo>
                <a:close/>
                <a:moveTo>
                  <a:pt x="307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5" name="Freeform 16">
            <a:extLst>
              <a:ext uri="{FF2B5EF4-FFF2-40B4-BE49-F238E27FC236}">
                <a16:creationId xmlns:a16="http://schemas.microsoft.com/office/drawing/2014/main" id="{8D6B7D44-2D97-456D-8D37-93D9FE70E31F}"/>
              </a:ext>
            </a:extLst>
          </p:cNvPr>
          <p:cNvSpPr>
            <a:spLocks/>
          </p:cNvSpPr>
          <p:nvPr/>
        </p:nvSpPr>
        <p:spPr bwMode="auto">
          <a:xfrm>
            <a:off x="6388447" y="5028530"/>
            <a:ext cx="706562" cy="623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10270" y="21106"/>
                </a:moveTo>
                <a:lnTo>
                  <a:pt x="10119" y="19342"/>
                </a:lnTo>
                <a:lnTo>
                  <a:pt x="7053" y="18723"/>
                </a:lnTo>
                <a:lnTo>
                  <a:pt x="6642" y="17144"/>
                </a:lnTo>
                <a:lnTo>
                  <a:pt x="6697" y="15395"/>
                </a:lnTo>
                <a:lnTo>
                  <a:pt x="5465" y="14141"/>
                </a:lnTo>
                <a:lnTo>
                  <a:pt x="3261" y="12996"/>
                </a:lnTo>
                <a:lnTo>
                  <a:pt x="2040" y="11031"/>
                </a:lnTo>
                <a:lnTo>
                  <a:pt x="1068" y="9313"/>
                </a:lnTo>
                <a:lnTo>
                  <a:pt x="0" y="7255"/>
                </a:lnTo>
                <a:lnTo>
                  <a:pt x="1999" y="7239"/>
                </a:lnTo>
                <a:lnTo>
                  <a:pt x="4791" y="7022"/>
                </a:lnTo>
                <a:lnTo>
                  <a:pt x="6297" y="5510"/>
                </a:lnTo>
                <a:lnTo>
                  <a:pt x="7351" y="3916"/>
                </a:lnTo>
                <a:lnTo>
                  <a:pt x="8774" y="3049"/>
                </a:lnTo>
                <a:lnTo>
                  <a:pt x="10253" y="2879"/>
                </a:lnTo>
                <a:lnTo>
                  <a:pt x="10266" y="991"/>
                </a:lnTo>
                <a:lnTo>
                  <a:pt x="11663" y="0"/>
                </a:lnTo>
                <a:lnTo>
                  <a:pt x="14373" y="217"/>
                </a:lnTo>
                <a:lnTo>
                  <a:pt x="15646" y="1114"/>
                </a:lnTo>
                <a:lnTo>
                  <a:pt x="17617" y="1610"/>
                </a:lnTo>
                <a:lnTo>
                  <a:pt x="19136" y="2368"/>
                </a:lnTo>
                <a:lnTo>
                  <a:pt x="21600" y="3529"/>
                </a:lnTo>
                <a:lnTo>
                  <a:pt x="21463" y="6705"/>
                </a:lnTo>
                <a:lnTo>
                  <a:pt x="21203" y="9135"/>
                </a:lnTo>
                <a:lnTo>
                  <a:pt x="20957" y="11658"/>
                </a:lnTo>
                <a:lnTo>
                  <a:pt x="21436" y="13594"/>
                </a:lnTo>
                <a:lnTo>
                  <a:pt x="19957" y="15993"/>
                </a:lnTo>
                <a:lnTo>
                  <a:pt x="19630" y="18435"/>
                </a:lnTo>
                <a:lnTo>
                  <a:pt x="18083" y="20222"/>
                </a:lnTo>
                <a:lnTo>
                  <a:pt x="16238" y="21600"/>
                </a:lnTo>
                <a:lnTo>
                  <a:pt x="13966" y="21302"/>
                </a:lnTo>
                <a:lnTo>
                  <a:pt x="12045" y="20930"/>
                </a:lnTo>
                <a:lnTo>
                  <a:pt x="10270" y="21106"/>
                </a:lnTo>
                <a:close/>
                <a:moveTo>
                  <a:pt x="10270" y="2110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6" name="Freeform 17">
            <a:extLst>
              <a:ext uri="{FF2B5EF4-FFF2-40B4-BE49-F238E27FC236}">
                <a16:creationId xmlns:a16="http://schemas.microsoft.com/office/drawing/2014/main" id="{C3406235-4655-4584-AB00-CB5D4068BFA4}"/>
              </a:ext>
            </a:extLst>
          </p:cNvPr>
          <p:cNvSpPr>
            <a:spLocks/>
          </p:cNvSpPr>
          <p:nvPr/>
        </p:nvSpPr>
        <p:spPr bwMode="auto">
          <a:xfrm>
            <a:off x="3453929" y="106041"/>
            <a:ext cx="1745754" cy="16586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9577" y="18964"/>
                </a:moveTo>
                <a:lnTo>
                  <a:pt x="3746" y="14143"/>
                </a:lnTo>
                <a:lnTo>
                  <a:pt x="0" y="10934"/>
                </a:lnTo>
                <a:lnTo>
                  <a:pt x="287" y="10311"/>
                </a:lnTo>
                <a:lnTo>
                  <a:pt x="443" y="9338"/>
                </a:lnTo>
                <a:lnTo>
                  <a:pt x="1072" y="8864"/>
                </a:lnTo>
                <a:lnTo>
                  <a:pt x="1842" y="8341"/>
                </a:lnTo>
                <a:lnTo>
                  <a:pt x="2907" y="8089"/>
                </a:lnTo>
                <a:lnTo>
                  <a:pt x="3933" y="7934"/>
                </a:lnTo>
                <a:lnTo>
                  <a:pt x="4578" y="7304"/>
                </a:lnTo>
                <a:lnTo>
                  <a:pt x="5300" y="7059"/>
                </a:lnTo>
                <a:lnTo>
                  <a:pt x="6000" y="6830"/>
                </a:lnTo>
                <a:lnTo>
                  <a:pt x="6000" y="5980"/>
                </a:lnTo>
                <a:lnTo>
                  <a:pt x="6987" y="5686"/>
                </a:lnTo>
                <a:lnTo>
                  <a:pt x="8604" y="5583"/>
                </a:lnTo>
                <a:lnTo>
                  <a:pt x="8930" y="4938"/>
                </a:lnTo>
                <a:lnTo>
                  <a:pt x="8573" y="4455"/>
                </a:lnTo>
                <a:lnTo>
                  <a:pt x="8650" y="3605"/>
                </a:lnTo>
                <a:lnTo>
                  <a:pt x="8720" y="2701"/>
                </a:lnTo>
                <a:lnTo>
                  <a:pt x="8184" y="1973"/>
                </a:lnTo>
                <a:lnTo>
                  <a:pt x="8922" y="1704"/>
                </a:lnTo>
                <a:lnTo>
                  <a:pt x="9529" y="1377"/>
                </a:lnTo>
                <a:lnTo>
                  <a:pt x="10345" y="1148"/>
                </a:lnTo>
                <a:lnTo>
                  <a:pt x="11013" y="796"/>
                </a:lnTo>
                <a:lnTo>
                  <a:pt x="11720" y="559"/>
                </a:lnTo>
                <a:lnTo>
                  <a:pt x="12887" y="580"/>
                </a:lnTo>
                <a:lnTo>
                  <a:pt x="13859" y="409"/>
                </a:lnTo>
                <a:lnTo>
                  <a:pt x="14667" y="221"/>
                </a:lnTo>
                <a:lnTo>
                  <a:pt x="15615" y="368"/>
                </a:lnTo>
                <a:lnTo>
                  <a:pt x="16665" y="605"/>
                </a:lnTo>
                <a:lnTo>
                  <a:pt x="17255" y="0"/>
                </a:lnTo>
                <a:lnTo>
                  <a:pt x="18087" y="221"/>
                </a:lnTo>
                <a:lnTo>
                  <a:pt x="18678" y="466"/>
                </a:lnTo>
                <a:lnTo>
                  <a:pt x="19338" y="556"/>
                </a:lnTo>
                <a:lnTo>
                  <a:pt x="18856" y="1112"/>
                </a:lnTo>
                <a:lnTo>
                  <a:pt x="18740" y="2256"/>
                </a:lnTo>
                <a:lnTo>
                  <a:pt x="18569" y="3016"/>
                </a:lnTo>
                <a:lnTo>
                  <a:pt x="17854" y="3654"/>
                </a:lnTo>
                <a:lnTo>
                  <a:pt x="17877" y="4431"/>
                </a:lnTo>
                <a:lnTo>
                  <a:pt x="18479" y="4912"/>
                </a:lnTo>
                <a:lnTo>
                  <a:pt x="18792" y="5538"/>
                </a:lnTo>
                <a:lnTo>
                  <a:pt x="19398" y="6241"/>
                </a:lnTo>
                <a:lnTo>
                  <a:pt x="19447" y="6952"/>
                </a:lnTo>
                <a:lnTo>
                  <a:pt x="19447" y="8176"/>
                </a:lnTo>
                <a:lnTo>
                  <a:pt x="19564" y="9081"/>
                </a:lnTo>
                <a:lnTo>
                  <a:pt x="19801" y="10557"/>
                </a:lnTo>
                <a:lnTo>
                  <a:pt x="19540" y="11603"/>
                </a:lnTo>
                <a:lnTo>
                  <a:pt x="19478" y="12633"/>
                </a:lnTo>
                <a:lnTo>
                  <a:pt x="19020" y="13222"/>
                </a:lnTo>
                <a:lnTo>
                  <a:pt x="19486" y="13900"/>
                </a:lnTo>
                <a:lnTo>
                  <a:pt x="19626" y="14954"/>
                </a:lnTo>
                <a:lnTo>
                  <a:pt x="20372" y="15110"/>
                </a:lnTo>
                <a:lnTo>
                  <a:pt x="20978" y="15355"/>
                </a:lnTo>
                <a:lnTo>
                  <a:pt x="21600" y="16303"/>
                </a:lnTo>
                <a:lnTo>
                  <a:pt x="20450" y="17080"/>
                </a:lnTo>
                <a:lnTo>
                  <a:pt x="18569" y="18248"/>
                </a:lnTo>
                <a:lnTo>
                  <a:pt x="17504" y="18910"/>
                </a:lnTo>
                <a:lnTo>
                  <a:pt x="16595" y="19532"/>
                </a:lnTo>
                <a:lnTo>
                  <a:pt x="15615" y="20333"/>
                </a:lnTo>
                <a:lnTo>
                  <a:pt x="14807" y="21044"/>
                </a:lnTo>
                <a:lnTo>
                  <a:pt x="13750" y="21354"/>
                </a:lnTo>
                <a:lnTo>
                  <a:pt x="12759" y="21495"/>
                </a:lnTo>
                <a:lnTo>
                  <a:pt x="11659" y="21600"/>
                </a:lnTo>
                <a:lnTo>
                  <a:pt x="11659" y="20627"/>
                </a:lnTo>
                <a:lnTo>
                  <a:pt x="10851" y="20210"/>
                </a:lnTo>
                <a:lnTo>
                  <a:pt x="10128" y="19973"/>
                </a:lnTo>
                <a:lnTo>
                  <a:pt x="9577" y="18964"/>
                </a:lnTo>
                <a:close/>
                <a:moveTo>
                  <a:pt x="9577" y="1896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7" name="Freeform 18">
            <a:extLst>
              <a:ext uri="{FF2B5EF4-FFF2-40B4-BE49-F238E27FC236}">
                <a16:creationId xmlns:a16="http://schemas.microsoft.com/office/drawing/2014/main" id="{7A64844F-F630-4A5B-B1B8-695BD10BC072}"/>
              </a:ext>
            </a:extLst>
          </p:cNvPr>
          <p:cNvSpPr>
            <a:spLocks/>
          </p:cNvSpPr>
          <p:nvPr/>
        </p:nvSpPr>
        <p:spPr bwMode="auto">
          <a:xfrm>
            <a:off x="7136309" y="3110881"/>
            <a:ext cx="819299" cy="8851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11413" y="17953"/>
                </a:moveTo>
                <a:lnTo>
                  <a:pt x="7130" y="15630"/>
                </a:lnTo>
                <a:lnTo>
                  <a:pt x="3509" y="13680"/>
                </a:lnTo>
                <a:lnTo>
                  <a:pt x="0" y="13551"/>
                </a:lnTo>
                <a:lnTo>
                  <a:pt x="2509" y="10385"/>
                </a:lnTo>
                <a:lnTo>
                  <a:pt x="3656" y="8774"/>
                </a:lnTo>
                <a:lnTo>
                  <a:pt x="4958" y="7185"/>
                </a:lnTo>
                <a:lnTo>
                  <a:pt x="4802" y="5394"/>
                </a:lnTo>
                <a:lnTo>
                  <a:pt x="3559" y="4045"/>
                </a:lnTo>
                <a:lnTo>
                  <a:pt x="3597" y="2525"/>
                </a:lnTo>
                <a:lnTo>
                  <a:pt x="2225" y="1287"/>
                </a:lnTo>
                <a:lnTo>
                  <a:pt x="3388" y="129"/>
                </a:lnTo>
                <a:lnTo>
                  <a:pt x="6790" y="0"/>
                </a:lnTo>
                <a:lnTo>
                  <a:pt x="9753" y="771"/>
                </a:lnTo>
                <a:lnTo>
                  <a:pt x="11905" y="2100"/>
                </a:lnTo>
                <a:lnTo>
                  <a:pt x="13947" y="2601"/>
                </a:lnTo>
                <a:lnTo>
                  <a:pt x="15734" y="2590"/>
                </a:lnTo>
                <a:lnTo>
                  <a:pt x="17237" y="1451"/>
                </a:lnTo>
                <a:lnTo>
                  <a:pt x="18775" y="1122"/>
                </a:lnTo>
                <a:lnTo>
                  <a:pt x="20216" y="1473"/>
                </a:lnTo>
                <a:lnTo>
                  <a:pt x="21600" y="1352"/>
                </a:lnTo>
                <a:lnTo>
                  <a:pt x="21245" y="2667"/>
                </a:lnTo>
                <a:lnTo>
                  <a:pt x="19742" y="4234"/>
                </a:lnTo>
                <a:lnTo>
                  <a:pt x="19636" y="6622"/>
                </a:lnTo>
                <a:lnTo>
                  <a:pt x="19671" y="11117"/>
                </a:lnTo>
                <a:lnTo>
                  <a:pt x="19730" y="12935"/>
                </a:lnTo>
                <a:lnTo>
                  <a:pt x="21127" y="14666"/>
                </a:lnTo>
                <a:lnTo>
                  <a:pt x="20180" y="15893"/>
                </a:lnTo>
                <a:lnTo>
                  <a:pt x="19127" y="16837"/>
                </a:lnTo>
                <a:lnTo>
                  <a:pt x="17837" y="16859"/>
                </a:lnTo>
                <a:lnTo>
                  <a:pt x="17435" y="18535"/>
                </a:lnTo>
                <a:lnTo>
                  <a:pt x="16678" y="19894"/>
                </a:lnTo>
                <a:lnTo>
                  <a:pt x="15352" y="21600"/>
                </a:lnTo>
                <a:lnTo>
                  <a:pt x="13755" y="20592"/>
                </a:lnTo>
                <a:lnTo>
                  <a:pt x="11791" y="19475"/>
                </a:lnTo>
                <a:lnTo>
                  <a:pt x="11413" y="17953"/>
                </a:lnTo>
                <a:close/>
                <a:moveTo>
                  <a:pt x="11413" y="1795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8" name="Freeform 19">
            <a:extLst>
              <a:ext uri="{FF2B5EF4-FFF2-40B4-BE49-F238E27FC236}">
                <a16:creationId xmlns:a16="http://schemas.microsoft.com/office/drawing/2014/main" id="{1070AD6D-3488-433A-B672-F51AB1D45319}"/>
              </a:ext>
            </a:extLst>
          </p:cNvPr>
          <p:cNvSpPr>
            <a:spLocks/>
          </p:cNvSpPr>
          <p:nvPr/>
        </p:nvSpPr>
        <p:spPr bwMode="auto">
          <a:xfrm>
            <a:off x="4855890" y="3330773"/>
            <a:ext cx="536897" cy="5904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8768" y="21573"/>
                </a:moveTo>
                <a:lnTo>
                  <a:pt x="6954" y="19512"/>
                </a:lnTo>
                <a:lnTo>
                  <a:pt x="4796" y="17550"/>
                </a:lnTo>
                <a:lnTo>
                  <a:pt x="3182" y="16000"/>
                </a:lnTo>
                <a:lnTo>
                  <a:pt x="1876" y="14417"/>
                </a:lnTo>
                <a:lnTo>
                  <a:pt x="588" y="12702"/>
                </a:lnTo>
                <a:lnTo>
                  <a:pt x="0" y="10447"/>
                </a:lnTo>
                <a:lnTo>
                  <a:pt x="1904" y="9540"/>
                </a:lnTo>
                <a:lnTo>
                  <a:pt x="2013" y="7297"/>
                </a:lnTo>
                <a:lnTo>
                  <a:pt x="3518" y="4890"/>
                </a:lnTo>
                <a:lnTo>
                  <a:pt x="9466" y="4849"/>
                </a:lnTo>
                <a:lnTo>
                  <a:pt x="9677" y="64"/>
                </a:lnTo>
                <a:lnTo>
                  <a:pt x="12623" y="265"/>
                </a:lnTo>
                <a:lnTo>
                  <a:pt x="16490" y="0"/>
                </a:lnTo>
                <a:lnTo>
                  <a:pt x="16962" y="3312"/>
                </a:lnTo>
                <a:lnTo>
                  <a:pt x="18626" y="3448"/>
                </a:lnTo>
                <a:lnTo>
                  <a:pt x="20947" y="3646"/>
                </a:lnTo>
                <a:lnTo>
                  <a:pt x="21582" y="5839"/>
                </a:lnTo>
                <a:lnTo>
                  <a:pt x="19387" y="6878"/>
                </a:lnTo>
                <a:lnTo>
                  <a:pt x="19714" y="9334"/>
                </a:lnTo>
                <a:lnTo>
                  <a:pt x="21600" y="10835"/>
                </a:lnTo>
                <a:lnTo>
                  <a:pt x="21455" y="14555"/>
                </a:lnTo>
                <a:lnTo>
                  <a:pt x="20095" y="16748"/>
                </a:lnTo>
                <a:lnTo>
                  <a:pt x="18553" y="15676"/>
                </a:lnTo>
                <a:lnTo>
                  <a:pt x="16286" y="16253"/>
                </a:lnTo>
                <a:lnTo>
                  <a:pt x="14809" y="14696"/>
                </a:lnTo>
                <a:lnTo>
                  <a:pt x="13561" y="16323"/>
                </a:lnTo>
                <a:lnTo>
                  <a:pt x="10610" y="16220"/>
                </a:lnTo>
                <a:lnTo>
                  <a:pt x="11244" y="18133"/>
                </a:lnTo>
                <a:lnTo>
                  <a:pt x="12314" y="21600"/>
                </a:lnTo>
                <a:lnTo>
                  <a:pt x="8768" y="21573"/>
                </a:lnTo>
                <a:close/>
                <a:moveTo>
                  <a:pt x="8768" y="2157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29" name="Freeform 20">
            <a:extLst>
              <a:ext uri="{FF2B5EF4-FFF2-40B4-BE49-F238E27FC236}">
                <a16:creationId xmlns:a16="http://schemas.microsoft.com/office/drawing/2014/main" id="{6A686AEA-036E-47A4-9A2A-1D79474A96C7}"/>
              </a:ext>
            </a:extLst>
          </p:cNvPr>
          <p:cNvSpPr>
            <a:spLocks/>
          </p:cNvSpPr>
          <p:nvPr/>
        </p:nvSpPr>
        <p:spPr bwMode="auto">
          <a:xfrm>
            <a:off x="5616029" y="5633517"/>
            <a:ext cx="1399729" cy="113965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1119"/>
                </a:moveTo>
                <a:lnTo>
                  <a:pt x="312" y="10102"/>
                </a:lnTo>
                <a:lnTo>
                  <a:pt x="1054" y="10076"/>
                </a:lnTo>
                <a:lnTo>
                  <a:pt x="1238" y="10952"/>
                </a:lnTo>
                <a:lnTo>
                  <a:pt x="1925" y="11436"/>
                </a:lnTo>
                <a:lnTo>
                  <a:pt x="3395" y="11278"/>
                </a:lnTo>
                <a:lnTo>
                  <a:pt x="4491" y="10300"/>
                </a:lnTo>
                <a:lnTo>
                  <a:pt x="4507" y="7589"/>
                </a:lnTo>
                <a:lnTo>
                  <a:pt x="4592" y="4115"/>
                </a:lnTo>
                <a:lnTo>
                  <a:pt x="5295" y="5046"/>
                </a:lnTo>
                <a:lnTo>
                  <a:pt x="5708" y="5874"/>
                </a:lnTo>
                <a:lnTo>
                  <a:pt x="5685" y="7021"/>
                </a:lnTo>
                <a:lnTo>
                  <a:pt x="5895" y="7911"/>
                </a:lnTo>
                <a:lnTo>
                  <a:pt x="7133" y="7968"/>
                </a:lnTo>
                <a:lnTo>
                  <a:pt x="7601" y="6978"/>
                </a:lnTo>
                <a:lnTo>
                  <a:pt x="8185" y="6275"/>
                </a:lnTo>
                <a:lnTo>
                  <a:pt x="8687" y="5113"/>
                </a:lnTo>
                <a:lnTo>
                  <a:pt x="9459" y="5400"/>
                </a:lnTo>
                <a:lnTo>
                  <a:pt x="10615" y="6003"/>
                </a:lnTo>
                <a:lnTo>
                  <a:pt x="12152" y="5888"/>
                </a:lnTo>
                <a:lnTo>
                  <a:pt x="12514" y="4568"/>
                </a:lnTo>
                <a:lnTo>
                  <a:pt x="13519" y="3908"/>
                </a:lnTo>
                <a:lnTo>
                  <a:pt x="14127" y="2158"/>
                </a:lnTo>
                <a:lnTo>
                  <a:pt x="15097" y="1641"/>
                </a:lnTo>
                <a:lnTo>
                  <a:pt x="15611" y="709"/>
                </a:lnTo>
                <a:lnTo>
                  <a:pt x="16475" y="436"/>
                </a:lnTo>
                <a:lnTo>
                  <a:pt x="17165" y="63"/>
                </a:lnTo>
                <a:lnTo>
                  <a:pt x="18651" y="0"/>
                </a:lnTo>
                <a:lnTo>
                  <a:pt x="20460" y="224"/>
                </a:lnTo>
                <a:lnTo>
                  <a:pt x="20245" y="1455"/>
                </a:lnTo>
                <a:lnTo>
                  <a:pt x="20390" y="2800"/>
                </a:lnTo>
                <a:lnTo>
                  <a:pt x="20829" y="3621"/>
                </a:lnTo>
                <a:lnTo>
                  <a:pt x="20905" y="5205"/>
                </a:lnTo>
                <a:lnTo>
                  <a:pt x="20988" y="6815"/>
                </a:lnTo>
                <a:lnTo>
                  <a:pt x="20864" y="8356"/>
                </a:lnTo>
                <a:lnTo>
                  <a:pt x="21600" y="8585"/>
                </a:lnTo>
                <a:lnTo>
                  <a:pt x="21226" y="9590"/>
                </a:lnTo>
                <a:lnTo>
                  <a:pt x="20981" y="11196"/>
                </a:lnTo>
                <a:lnTo>
                  <a:pt x="19625" y="12398"/>
                </a:lnTo>
                <a:lnTo>
                  <a:pt x="18773" y="13933"/>
                </a:lnTo>
                <a:lnTo>
                  <a:pt x="18048" y="15095"/>
                </a:lnTo>
                <a:lnTo>
                  <a:pt x="17148" y="16243"/>
                </a:lnTo>
                <a:lnTo>
                  <a:pt x="16249" y="17219"/>
                </a:lnTo>
                <a:lnTo>
                  <a:pt x="15022" y="18329"/>
                </a:lnTo>
                <a:lnTo>
                  <a:pt x="14052" y="19089"/>
                </a:lnTo>
                <a:lnTo>
                  <a:pt x="12954" y="19878"/>
                </a:lnTo>
                <a:lnTo>
                  <a:pt x="11926" y="20036"/>
                </a:lnTo>
                <a:lnTo>
                  <a:pt x="10839" y="20323"/>
                </a:lnTo>
                <a:lnTo>
                  <a:pt x="9542" y="20294"/>
                </a:lnTo>
                <a:lnTo>
                  <a:pt x="8010" y="20323"/>
                </a:lnTo>
                <a:lnTo>
                  <a:pt x="7274" y="20495"/>
                </a:lnTo>
                <a:lnTo>
                  <a:pt x="6363" y="20926"/>
                </a:lnTo>
                <a:lnTo>
                  <a:pt x="5323" y="21098"/>
                </a:lnTo>
                <a:lnTo>
                  <a:pt x="4458" y="21600"/>
                </a:lnTo>
                <a:lnTo>
                  <a:pt x="3757" y="21198"/>
                </a:lnTo>
                <a:lnTo>
                  <a:pt x="3197" y="20352"/>
                </a:lnTo>
                <a:lnTo>
                  <a:pt x="2566" y="21155"/>
                </a:lnTo>
                <a:lnTo>
                  <a:pt x="2601" y="19964"/>
                </a:lnTo>
                <a:lnTo>
                  <a:pt x="2122" y="18845"/>
                </a:lnTo>
                <a:lnTo>
                  <a:pt x="1736" y="18013"/>
                </a:lnTo>
                <a:lnTo>
                  <a:pt x="2390" y="17439"/>
                </a:lnTo>
                <a:lnTo>
                  <a:pt x="1762" y="15775"/>
                </a:lnTo>
                <a:lnTo>
                  <a:pt x="1072" y="14197"/>
                </a:lnTo>
                <a:lnTo>
                  <a:pt x="593" y="12590"/>
                </a:lnTo>
                <a:lnTo>
                  <a:pt x="0" y="11119"/>
                </a:lnTo>
                <a:close/>
                <a:moveTo>
                  <a:pt x="0" y="1111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0" name="Freeform 21">
            <a:extLst>
              <a:ext uri="{FF2B5EF4-FFF2-40B4-BE49-F238E27FC236}">
                <a16:creationId xmlns:a16="http://schemas.microsoft.com/office/drawing/2014/main" id="{B2EAF8D8-8971-4345-AB51-9532F6CE131D}"/>
              </a:ext>
            </a:extLst>
          </p:cNvPr>
          <p:cNvSpPr>
            <a:spLocks/>
          </p:cNvSpPr>
          <p:nvPr/>
        </p:nvSpPr>
        <p:spPr bwMode="auto">
          <a:xfrm>
            <a:off x="2625701" y="957709"/>
            <a:ext cx="1113979" cy="116978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0 w 21600"/>
              <a:gd name="T87" fmla="*/ 2147483646 h 21600"/>
              <a:gd name="T88" fmla="*/ 0 w 21600"/>
              <a:gd name="T89" fmla="*/ 2147483646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600" h="21600">
                <a:moveTo>
                  <a:pt x="0" y="18821"/>
                </a:moveTo>
                <a:lnTo>
                  <a:pt x="651" y="17190"/>
                </a:lnTo>
                <a:lnTo>
                  <a:pt x="1326" y="15535"/>
                </a:lnTo>
                <a:lnTo>
                  <a:pt x="1205" y="13811"/>
                </a:lnTo>
                <a:lnTo>
                  <a:pt x="1085" y="12295"/>
                </a:lnTo>
                <a:lnTo>
                  <a:pt x="1326" y="11215"/>
                </a:lnTo>
                <a:lnTo>
                  <a:pt x="506" y="10112"/>
                </a:lnTo>
                <a:lnTo>
                  <a:pt x="940" y="9353"/>
                </a:lnTo>
                <a:lnTo>
                  <a:pt x="2097" y="9353"/>
                </a:lnTo>
                <a:lnTo>
                  <a:pt x="3592" y="9422"/>
                </a:lnTo>
                <a:lnTo>
                  <a:pt x="4918" y="9583"/>
                </a:lnTo>
                <a:lnTo>
                  <a:pt x="7232" y="9744"/>
                </a:lnTo>
                <a:lnTo>
                  <a:pt x="7401" y="7193"/>
                </a:lnTo>
                <a:lnTo>
                  <a:pt x="8268" y="6527"/>
                </a:lnTo>
                <a:lnTo>
                  <a:pt x="9715" y="6090"/>
                </a:lnTo>
                <a:lnTo>
                  <a:pt x="10052" y="3976"/>
                </a:lnTo>
                <a:lnTo>
                  <a:pt x="10486" y="1770"/>
                </a:lnTo>
                <a:lnTo>
                  <a:pt x="11981" y="1838"/>
                </a:lnTo>
                <a:lnTo>
                  <a:pt x="13355" y="1861"/>
                </a:lnTo>
                <a:lnTo>
                  <a:pt x="15741" y="1838"/>
                </a:lnTo>
                <a:lnTo>
                  <a:pt x="16344" y="0"/>
                </a:lnTo>
                <a:lnTo>
                  <a:pt x="17915" y="1188"/>
                </a:lnTo>
                <a:lnTo>
                  <a:pt x="18919" y="2020"/>
                </a:lnTo>
                <a:lnTo>
                  <a:pt x="21600" y="4018"/>
                </a:lnTo>
                <a:lnTo>
                  <a:pt x="18928" y="4027"/>
                </a:lnTo>
                <a:lnTo>
                  <a:pt x="18884" y="5841"/>
                </a:lnTo>
                <a:lnTo>
                  <a:pt x="18740" y="10155"/>
                </a:lnTo>
                <a:lnTo>
                  <a:pt x="18700" y="13009"/>
                </a:lnTo>
                <a:lnTo>
                  <a:pt x="18696" y="16893"/>
                </a:lnTo>
                <a:lnTo>
                  <a:pt x="18682" y="18580"/>
                </a:lnTo>
                <a:lnTo>
                  <a:pt x="19190" y="19495"/>
                </a:lnTo>
                <a:lnTo>
                  <a:pt x="18573" y="20528"/>
                </a:lnTo>
                <a:lnTo>
                  <a:pt x="10988" y="20515"/>
                </a:lnTo>
                <a:lnTo>
                  <a:pt x="9603" y="20554"/>
                </a:lnTo>
                <a:lnTo>
                  <a:pt x="8053" y="19979"/>
                </a:lnTo>
                <a:lnTo>
                  <a:pt x="8094" y="21198"/>
                </a:lnTo>
                <a:lnTo>
                  <a:pt x="7025" y="21600"/>
                </a:lnTo>
                <a:lnTo>
                  <a:pt x="6353" y="20685"/>
                </a:lnTo>
                <a:lnTo>
                  <a:pt x="5489" y="20031"/>
                </a:lnTo>
                <a:lnTo>
                  <a:pt x="5284" y="19060"/>
                </a:lnTo>
                <a:lnTo>
                  <a:pt x="4367" y="18215"/>
                </a:lnTo>
                <a:lnTo>
                  <a:pt x="2838" y="18040"/>
                </a:lnTo>
                <a:lnTo>
                  <a:pt x="972" y="18069"/>
                </a:lnTo>
                <a:lnTo>
                  <a:pt x="0" y="18821"/>
                </a:lnTo>
                <a:close/>
                <a:moveTo>
                  <a:pt x="0" y="1882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1" name="Freeform 22">
            <a:extLst>
              <a:ext uri="{FF2B5EF4-FFF2-40B4-BE49-F238E27FC236}">
                <a16:creationId xmlns:a16="http://schemas.microsoft.com/office/drawing/2014/main" id="{0C862811-68EE-4118-83FE-318656DFDF40}"/>
              </a:ext>
            </a:extLst>
          </p:cNvPr>
          <p:cNvSpPr>
            <a:spLocks/>
          </p:cNvSpPr>
          <p:nvPr/>
        </p:nvSpPr>
        <p:spPr bwMode="auto">
          <a:xfrm>
            <a:off x="6309197" y="615033"/>
            <a:ext cx="980033" cy="90747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140" y="21437"/>
                </a:moveTo>
                <a:lnTo>
                  <a:pt x="946" y="15198"/>
                </a:lnTo>
                <a:lnTo>
                  <a:pt x="886" y="10664"/>
                </a:lnTo>
                <a:lnTo>
                  <a:pt x="648" y="7014"/>
                </a:lnTo>
                <a:lnTo>
                  <a:pt x="655" y="5178"/>
                </a:lnTo>
                <a:lnTo>
                  <a:pt x="0" y="3926"/>
                </a:lnTo>
                <a:lnTo>
                  <a:pt x="391" y="2640"/>
                </a:lnTo>
                <a:lnTo>
                  <a:pt x="328" y="1286"/>
                </a:lnTo>
                <a:lnTo>
                  <a:pt x="417" y="0"/>
                </a:lnTo>
                <a:lnTo>
                  <a:pt x="1340" y="627"/>
                </a:lnTo>
                <a:lnTo>
                  <a:pt x="2650" y="338"/>
                </a:lnTo>
                <a:lnTo>
                  <a:pt x="4139" y="772"/>
                </a:lnTo>
                <a:lnTo>
                  <a:pt x="5672" y="1335"/>
                </a:lnTo>
                <a:lnTo>
                  <a:pt x="6937" y="1415"/>
                </a:lnTo>
                <a:lnTo>
                  <a:pt x="8262" y="1817"/>
                </a:lnTo>
                <a:lnTo>
                  <a:pt x="9513" y="852"/>
                </a:lnTo>
                <a:lnTo>
                  <a:pt x="11131" y="225"/>
                </a:lnTo>
                <a:lnTo>
                  <a:pt x="12262" y="48"/>
                </a:lnTo>
                <a:lnTo>
                  <a:pt x="13394" y="177"/>
                </a:lnTo>
                <a:lnTo>
                  <a:pt x="14510" y="1013"/>
                </a:lnTo>
                <a:lnTo>
                  <a:pt x="15910" y="756"/>
                </a:lnTo>
                <a:lnTo>
                  <a:pt x="16996" y="563"/>
                </a:lnTo>
                <a:lnTo>
                  <a:pt x="18024" y="1528"/>
                </a:lnTo>
                <a:lnTo>
                  <a:pt x="18887" y="4052"/>
                </a:lnTo>
                <a:lnTo>
                  <a:pt x="18649" y="5837"/>
                </a:lnTo>
                <a:lnTo>
                  <a:pt x="18262" y="8394"/>
                </a:lnTo>
                <a:lnTo>
                  <a:pt x="16996" y="7397"/>
                </a:lnTo>
                <a:lnTo>
                  <a:pt x="16014" y="5740"/>
                </a:lnTo>
                <a:lnTo>
                  <a:pt x="15329" y="4808"/>
                </a:lnTo>
                <a:lnTo>
                  <a:pt x="14674" y="3168"/>
                </a:lnTo>
                <a:lnTo>
                  <a:pt x="14346" y="4390"/>
                </a:lnTo>
                <a:lnTo>
                  <a:pt x="15016" y="5917"/>
                </a:lnTo>
                <a:lnTo>
                  <a:pt x="15776" y="6946"/>
                </a:lnTo>
                <a:lnTo>
                  <a:pt x="16728" y="8699"/>
                </a:lnTo>
                <a:lnTo>
                  <a:pt x="17741" y="10018"/>
                </a:lnTo>
                <a:lnTo>
                  <a:pt x="18589" y="11867"/>
                </a:lnTo>
                <a:lnTo>
                  <a:pt x="19650" y="13544"/>
                </a:lnTo>
                <a:lnTo>
                  <a:pt x="20275" y="14798"/>
                </a:lnTo>
                <a:lnTo>
                  <a:pt x="21540" y="16229"/>
                </a:lnTo>
                <a:lnTo>
                  <a:pt x="21362" y="17660"/>
                </a:lnTo>
                <a:lnTo>
                  <a:pt x="21600" y="19027"/>
                </a:lnTo>
                <a:lnTo>
                  <a:pt x="20409" y="19349"/>
                </a:lnTo>
                <a:lnTo>
                  <a:pt x="19962" y="20346"/>
                </a:lnTo>
                <a:lnTo>
                  <a:pt x="18980" y="20507"/>
                </a:lnTo>
                <a:lnTo>
                  <a:pt x="18102" y="21600"/>
                </a:lnTo>
                <a:lnTo>
                  <a:pt x="17030" y="21262"/>
                </a:lnTo>
                <a:lnTo>
                  <a:pt x="7114" y="21246"/>
                </a:lnTo>
                <a:lnTo>
                  <a:pt x="1140" y="21437"/>
                </a:lnTo>
                <a:close/>
                <a:moveTo>
                  <a:pt x="1140" y="214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2" name="Freeform 23">
            <a:extLst>
              <a:ext uri="{FF2B5EF4-FFF2-40B4-BE49-F238E27FC236}">
                <a16:creationId xmlns:a16="http://schemas.microsoft.com/office/drawing/2014/main" id="{973D3CA7-5AD5-4ADC-BB53-0DE22223AEB3}"/>
              </a:ext>
            </a:extLst>
          </p:cNvPr>
          <p:cNvSpPr>
            <a:spLocks/>
          </p:cNvSpPr>
          <p:nvPr/>
        </p:nvSpPr>
        <p:spPr bwMode="auto">
          <a:xfrm>
            <a:off x="6091535" y="4338712"/>
            <a:ext cx="1089422" cy="9007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53" y="18045"/>
                </a:moveTo>
                <a:lnTo>
                  <a:pt x="107" y="14558"/>
                </a:lnTo>
                <a:lnTo>
                  <a:pt x="0" y="10070"/>
                </a:lnTo>
                <a:lnTo>
                  <a:pt x="2159" y="10211"/>
                </a:lnTo>
                <a:lnTo>
                  <a:pt x="3635" y="10026"/>
                </a:lnTo>
                <a:lnTo>
                  <a:pt x="3743" y="8340"/>
                </a:lnTo>
                <a:lnTo>
                  <a:pt x="3872" y="5770"/>
                </a:lnTo>
                <a:lnTo>
                  <a:pt x="4773" y="6940"/>
                </a:lnTo>
                <a:lnTo>
                  <a:pt x="6283" y="6312"/>
                </a:lnTo>
                <a:lnTo>
                  <a:pt x="6348" y="7658"/>
                </a:lnTo>
                <a:lnTo>
                  <a:pt x="7377" y="7550"/>
                </a:lnTo>
                <a:lnTo>
                  <a:pt x="8423" y="7808"/>
                </a:lnTo>
                <a:lnTo>
                  <a:pt x="9505" y="7318"/>
                </a:lnTo>
                <a:lnTo>
                  <a:pt x="10217" y="8572"/>
                </a:lnTo>
                <a:lnTo>
                  <a:pt x="11153" y="9061"/>
                </a:lnTo>
                <a:lnTo>
                  <a:pt x="12500" y="9973"/>
                </a:lnTo>
                <a:lnTo>
                  <a:pt x="13088" y="11346"/>
                </a:lnTo>
                <a:lnTo>
                  <a:pt x="14446" y="11552"/>
                </a:lnTo>
                <a:lnTo>
                  <a:pt x="14464" y="8953"/>
                </a:lnTo>
                <a:lnTo>
                  <a:pt x="13355" y="9424"/>
                </a:lnTo>
                <a:lnTo>
                  <a:pt x="11672" y="7422"/>
                </a:lnTo>
                <a:lnTo>
                  <a:pt x="12100" y="5775"/>
                </a:lnTo>
                <a:lnTo>
                  <a:pt x="12584" y="3775"/>
                </a:lnTo>
                <a:lnTo>
                  <a:pt x="11939" y="2191"/>
                </a:lnTo>
                <a:lnTo>
                  <a:pt x="13084" y="350"/>
                </a:lnTo>
                <a:lnTo>
                  <a:pt x="14397" y="60"/>
                </a:lnTo>
                <a:lnTo>
                  <a:pt x="16277" y="0"/>
                </a:lnTo>
                <a:lnTo>
                  <a:pt x="17468" y="803"/>
                </a:lnTo>
                <a:lnTo>
                  <a:pt x="18724" y="1223"/>
                </a:lnTo>
                <a:lnTo>
                  <a:pt x="19813" y="2208"/>
                </a:lnTo>
                <a:lnTo>
                  <a:pt x="20992" y="2730"/>
                </a:lnTo>
                <a:lnTo>
                  <a:pt x="21122" y="4049"/>
                </a:lnTo>
                <a:lnTo>
                  <a:pt x="21600" y="5238"/>
                </a:lnTo>
                <a:lnTo>
                  <a:pt x="21060" y="6673"/>
                </a:lnTo>
                <a:lnTo>
                  <a:pt x="20874" y="8279"/>
                </a:lnTo>
                <a:lnTo>
                  <a:pt x="21290" y="9489"/>
                </a:lnTo>
                <a:lnTo>
                  <a:pt x="20369" y="10046"/>
                </a:lnTo>
                <a:lnTo>
                  <a:pt x="20448" y="11653"/>
                </a:lnTo>
                <a:lnTo>
                  <a:pt x="19492" y="11995"/>
                </a:lnTo>
                <a:lnTo>
                  <a:pt x="20466" y="13162"/>
                </a:lnTo>
                <a:lnTo>
                  <a:pt x="18232" y="13766"/>
                </a:lnTo>
                <a:lnTo>
                  <a:pt x="16495" y="14483"/>
                </a:lnTo>
                <a:lnTo>
                  <a:pt x="15060" y="15051"/>
                </a:lnTo>
                <a:lnTo>
                  <a:pt x="15166" y="16732"/>
                </a:lnTo>
                <a:lnTo>
                  <a:pt x="13510" y="16689"/>
                </a:lnTo>
                <a:lnTo>
                  <a:pt x="12571" y="17300"/>
                </a:lnTo>
                <a:lnTo>
                  <a:pt x="12562" y="18563"/>
                </a:lnTo>
                <a:lnTo>
                  <a:pt x="11191" y="18960"/>
                </a:lnTo>
                <a:lnTo>
                  <a:pt x="10164" y="20234"/>
                </a:lnTo>
                <a:lnTo>
                  <a:pt x="9056" y="21600"/>
                </a:lnTo>
                <a:lnTo>
                  <a:pt x="5949" y="21557"/>
                </a:lnTo>
                <a:lnTo>
                  <a:pt x="5355" y="20540"/>
                </a:lnTo>
                <a:lnTo>
                  <a:pt x="2299" y="20572"/>
                </a:lnTo>
                <a:lnTo>
                  <a:pt x="1068" y="19142"/>
                </a:lnTo>
                <a:lnTo>
                  <a:pt x="53" y="18045"/>
                </a:lnTo>
                <a:close/>
                <a:moveTo>
                  <a:pt x="53" y="180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3" name="Freeform 24">
            <a:extLst>
              <a:ext uri="{FF2B5EF4-FFF2-40B4-BE49-F238E27FC236}">
                <a16:creationId xmlns:a16="http://schemas.microsoft.com/office/drawing/2014/main" id="{3B158826-DC1D-4F7B-B5F0-2639D2A0B5FB}"/>
              </a:ext>
            </a:extLst>
          </p:cNvPr>
          <p:cNvSpPr>
            <a:spLocks/>
          </p:cNvSpPr>
          <p:nvPr/>
        </p:nvSpPr>
        <p:spPr bwMode="auto">
          <a:xfrm>
            <a:off x="3748609" y="2496964"/>
            <a:ext cx="397371" cy="601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0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1900" y="21099"/>
                </a:moveTo>
                <a:lnTo>
                  <a:pt x="2512" y="19420"/>
                </a:lnTo>
                <a:lnTo>
                  <a:pt x="521" y="17762"/>
                </a:lnTo>
                <a:lnTo>
                  <a:pt x="0" y="15821"/>
                </a:lnTo>
                <a:lnTo>
                  <a:pt x="1134" y="13799"/>
                </a:lnTo>
                <a:lnTo>
                  <a:pt x="2880" y="11332"/>
                </a:lnTo>
                <a:lnTo>
                  <a:pt x="3738" y="9370"/>
                </a:lnTo>
                <a:lnTo>
                  <a:pt x="3094" y="7348"/>
                </a:lnTo>
                <a:lnTo>
                  <a:pt x="3003" y="5731"/>
                </a:lnTo>
                <a:lnTo>
                  <a:pt x="2741" y="3854"/>
                </a:lnTo>
                <a:lnTo>
                  <a:pt x="2543" y="1929"/>
                </a:lnTo>
                <a:lnTo>
                  <a:pt x="3462" y="283"/>
                </a:lnTo>
                <a:lnTo>
                  <a:pt x="6403" y="162"/>
                </a:lnTo>
                <a:lnTo>
                  <a:pt x="10631" y="303"/>
                </a:lnTo>
                <a:lnTo>
                  <a:pt x="13634" y="243"/>
                </a:lnTo>
                <a:lnTo>
                  <a:pt x="16974" y="0"/>
                </a:lnTo>
                <a:lnTo>
                  <a:pt x="16759" y="2063"/>
                </a:lnTo>
                <a:lnTo>
                  <a:pt x="19241" y="3215"/>
                </a:lnTo>
                <a:lnTo>
                  <a:pt x="18138" y="5581"/>
                </a:lnTo>
                <a:lnTo>
                  <a:pt x="19026" y="7563"/>
                </a:lnTo>
                <a:lnTo>
                  <a:pt x="19425" y="9888"/>
                </a:lnTo>
                <a:lnTo>
                  <a:pt x="19418" y="12712"/>
                </a:lnTo>
                <a:lnTo>
                  <a:pt x="19784" y="15322"/>
                </a:lnTo>
                <a:lnTo>
                  <a:pt x="21600" y="17394"/>
                </a:lnTo>
                <a:lnTo>
                  <a:pt x="19333" y="18446"/>
                </a:lnTo>
                <a:lnTo>
                  <a:pt x="16116" y="19113"/>
                </a:lnTo>
                <a:lnTo>
                  <a:pt x="12746" y="20063"/>
                </a:lnTo>
                <a:lnTo>
                  <a:pt x="9835" y="20609"/>
                </a:lnTo>
                <a:lnTo>
                  <a:pt x="6495" y="21600"/>
                </a:lnTo>
                <a:lnTo>
                  <a:pt x="1900" y="21099"/>
                </a:lnTo>
                <a:close/>
                <a:moveTo>
                  <a:pt x="1900" y="2109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4" name="Freeform 25">
            <a:extLst>
              <a:ext uri="{FF2B5EF4-FFF2-40B4-BE49-F238E27FC236}">
                <a16:creationId xmlns:a16="http://schemas.microsoft.com/office/drawing/2014/main" id="{D16BD3C0-459F-4F64-BA5D-961523B528A2}"/>
              </a:ext>
            </a:extLst>
          </p:cNvPr>
          <p:cNvSpPr>
            <a:spLocks/>
          </p:cNvSpPr>
          <p:nvPr/>
        </p:nvSpPr>
        <p:spPr bwMode="auto">
          <a:xfrm>
            <a:off x="4855890" y="2317254"/>
            <a:ext cx="695399" cy="1088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0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7" y="15541"/>
                </a:moveTo>
                <a:lnTo>
                  <a:pt x="277" y="14619"/>
                </a:lnTo>
                <a:lnTo>
                  <a:pt x="680" y="13710"/>
                </a:lnTo>
                <a:lnTo>
                  <a:pt x="1912" y="12788"/>
                </a:lnTo>
                <a:lnTo>
                  <a:pt x="3626" y="11455"/>
                </a:lnTo>
                <a:lnTo>
                  <a:pt x="5761" y="11402"/>
                </a:lnTo>
                <a:lnTo>
                  <a:pt x="6733" y="12489"/>
                </a:lnTo>
                <a:lnTo>
                  <a:pt x="8581" y="11947"/>
                </a:lnTo>
                <a:lnTo>
                  <a:pt x="9600" y="10360"/>
                </a:lnTo>
                <a:lnTo>
                  <a:pt x="10450" y="8781"/>
                </a:lnTo>
                <a:lnTo>
                  <a:pt x="11287" y="8407"/>
                </a:lnTo>
                <a:lnTo>
                  <a:pt x="12085" y="7444"/>
                </a:lnTo>
                <a:lnTo>
                  <a:pt x="13444" y="6657"/>
                </a:lnTo>
                <a:lnTo>
                  <a:pt x="13857" y="5670"/>
                </a:lnTo>
                <a:lnTo>
                  <a:pt x="14600" y="4639"/>
                </a:lnTo>
                <a:lnTo>
                  <a:pt x="15280" y="3717"/>
                </a:lnTo>
                <a:lnTo>
                  <a:pt x="16873" y="3364"/>
                </a:lnTo>
                <a:lnTo>
                  <a:pt x="16915" y="2116"/>
                </a:lnTo>
                <a:lnTo>
                  <a:pt x="15705" y="1370"/>
                </a:lnTo>
                <a:lnTo>
                  <a:pt x="15386" y="0"/>
                </a:lnTo>
                <a:lnTo>
                  <a:pt x="16618" y="882"/>
                </a:lnTo>
                <a:lnTo>
                  <a:pt x="18423" y="1424"/>
                </a:lnTo>
                <a:lnTo>
                  <a:pt x="18965" y="3079"/>
                </a:lnTo>
                <a:lnTo>
                  <a:pt x="19008" y="4395"/>
                </a:lnTo>
                <a:lnTo>
                  <a:pt x="20048" y="5955"/>
                </a:lnTo>
                <a:lnTo>
                  <a:pt x="16119" y="6158"/>
                </a:lnTo>
                <a:lnTo>
                  <a:pt x="16141" y="7243"/>
                </a:lnTo>
                <a:lnTo>
                  <a:pt x="18209" y="8314"/>
                </a:lnTo>
                <a:lnTo>
                  <a:pt x="19156" y="9210"/>
                </a:lnTo>
                <a:lnTo>
                  <a:pt x="19836" y="10526"/>
                </a:lnTo>
                <a:lnTo>
                  <a:pt x="18902" y="11882"/>
                </a:lnTo>
                <a:lnTo>
                  <a:pt x="18031" y="12650"/>
                </a:lnTo>
                <a:lnTo>
                  <a:pt x="16906" y="13450"/>
                </a:lnTo>
                <a:lnTo>
                  <a:pt x="17724" y="15348"/>
                </a:lnTo>
                <a:lnTo>
                  <a:pt x="18541" y="16583"/>
                </a:lnTo>
                <a:lnTo>
                  <a:pt x="19220" y="17668"/>
                </a:lnTo>
                <a:lnTo>
                  <a:pt x="21600" y="18793"/>
                </a:lnTo>
                <a:lnTo>
                  <a:pt x="21471" y="21600"/>
                </a:lnTo>
                <a:lnTo>
                  <a:pt x="19605" y="21365"/>
                </a:lnTo>
                <a:lnTo>
                  <a:pt x="17797" y="21057"/>
                </a:lnTo>
                <a:lnTo>
                  <a:pt x="16757" y="20420"/>
                </a:lnTo>
                <a:lnTo>
                  <a:pt x="15121" y="20393"/>
                </a:lnTo>
                <a:lnTo>
                  <a:pt x="12636" y="20366"/>
                </a:lnTo>
                <a:lnTo>
                  <a:pt x="10322" y="20244"/>
                </a:lnTo>
                <a:lnTo>
                  <a:pt x="7527" y="20311"/>
                </a:lnTo>
                <a:lnTo>
                  <a:pt x="5076" y="20230"/>
                </a:lnTo>
                <a:lnTo>
                  <a:pt x="3207" y="20149"/>
                </a:lnTo>
                <a:lnTo>
                  <a:pt x="3101" y="19104"/>
                </a:lnTo>
                <a:lnTo>
                  <a:pt x="2803" y="18101"/>
                </a:lnTo>
                <a:lnTo>
                  <a:pt x="1593" y="17422"/>
                </a:lnTo>
                <a:lnTo>
                  <a:pt x="0" y="16690"/>
                </a:lnTo>
                <a:lnTo>
                  <a:pt x="107" y="15541"/>
                </a:lnTo>
                <a:close/>
                <a:moveTo>
                  <a:pt x="107" y="1554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5" name="Freeform 26">
            <a:extLst>
              <a:ext uri="{FF2B5EF4-FFF2-40B4-BE49-F238E27FC236}">
                <a16:creationId xmlns:a16="http://schemas.microsoft.com/office/drawing/2014/main" id="{9A0E83CD-D2BB-4996-87DA-23A7190EF4F1}"/>
              </a:ext>
            </a:extLst>
          </p:cNvPr>
          <p:cNvSpPr>
            <a:spLocks/>
          </p:cNvSpPr>
          <p:nvPr/>
        </p:nvSpPr>
        <p:spPr bwMode="auto">
          <a:xfrm>
            <a:off x="5066853" y="3220269"/>
            <a:ext cx="718840" cy="80143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w 21600"/>
              <a:gd name="T97" fmla="*/ 2147483646 h 21600"/>
              <a:gd name="T98" fmla="*/ 0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0" y="18622"/>
                </a:moveTo>
                <a:lnTo>
                  <a:pt x="2490" y="18740"/>
                </a:lnTo>
                <a:lnTo>
                  <a:pt x="2311" y="17263"/>
                </a:lnTo>
                <a:lnTo>
                  <a:pt x="1611" y="15012"/>
                </a:lnTo>
                <a:lnTo>
                  <a:pt x="3783" y="14825"/>
                </a:lnTo>
                <a:lnTo>
                  <a:pt x="4590" y="13732"/>
                </a:lnTo>
                <a:lnTo>
                  <a:pt x="5825" y="14888"/>
                </a:lnTo>
                <a:lnTo>
                  <a:pt x="7177" y="14361"/>
                </a:lnTo>
                <a:lnTo>
                  <a:pt x="8794" y="14912"/>
                </a:lnTo>
                <a:lnTo>
                  <a:pt x="8988" y="13694"/>
                </a:lnTo>
                <a:lnTo>
                  <a:pt x="9558" y="11062"/>
                </a:lnTo>
                <a:lnTo>
                  <a:pt x="8259" y="10150"/>
                </a:lnTo>
                <a:lnTo>
                  <a:pt x="8050" y="8115"/>
                </a:lnTo>
                <a:lnTo>
                  <a:pt x="9686" y="7332"/>
                </a:lnTo>
                <a:lnTo>
                  <a:pt x="9233" y="5646"/>
                </a:lnTo>
                <a:lnTo>
                  <a:pt x="7710" y="5757"/>
                </a:lnTo>
                <a:lnTo>
                  <a:pt x="6186" y="5511"/>
                </a:lnTo>
                <a:lnTo>
                  <a:pt x="5913" y="3120"/>
                </a:lnTo>
                <a:lnTo>
                  <a:pt x="9538" y="3188"/>
                </a:lnTo>
                <a:lnTo>
                  <a:pt x="10853" y="4277"/>
                </a:lnTo>
                <a:lnTo>
                  <a:pt x="12445" y="4597"/>
                </a:lnTo>
                <a:lnTo>
                  <a:pt x="14139" y="4885"/>
                </a:lnTo>
                <a:lnTo>
                  <a:pt x="14326" y="3576"/>
                </a:lnTo>
                <a:lnTo>
                  <a:pt x="15671" y="2087"/>
                </a:lnTo>
                <a:lnTo>
                  <a:pt x="15749" y="181"/>
                </a:lnTo>
                <a:lnTo>
                  <a:pt x="18904" y="43"/>
                </a:lnTo>
                <a:lnTo>
                  <a:pt x="21600" y="0"/>
                </a:lnTo>
                <a:lnTo>
                  <a:pt x="20866" y="2309"/>
                </a:lnTo>
                <a:lnTo>
                  <a:pt x="19809" y="3933"/>
                </a:lnTo>
                <a:lnTo>
                  <a:pt x="19590" y="6259"/>
                </a:lnTo>
                <a:lnTo>
                  <a:pt x="19398" y="7969"/>
                </a:lnTo>
                <a:lnTo>
                  <a:pt x="18807" y="9618"/>
                </a:lnTo>
                <a:lnTo>
                  <a:pt x="18821" y="10984"/>
                </a:lnTo>
                <a:lnTo>
                  <a:pt x="17641" y="11800"/>
                </a:lnTo>
                <a:lnTo>
                  <a:pt x="16323" y="12871"/>
                </a:lnTo>
                <a:lnTo>
                  <a:pt x="14827" y="14655"/>
                </a:lnTo>
                <a:lnTo>
                  <a:pt x="14731" y="16648"/>
                </a:lnTo>
                <a:lnTo>
                  <a:pt x="14607" y="18260"/>
                </a:lnTo>
                <a:lnTo>
                  <a:pt x="14099" y="19442"/>
                </a:lnTo>
                <a:lnTo>
                  <a:pt x="12754" y="19577"/>
                </a:lnTo>
                <a:lnTo>
                  <a:pt x="11519" y="20598"/>
                </a:lnTo>
                <a:lnTo>
                  <a:pt x="9803" y="21398"/>
                </a:lnTo>
                <a:lnTo>
                  <a:pt x="9625" y="20118"/>
                </a:lnTo>
                <a:lnTo>
                  <a:pt x="7991" y="20545"/>
                </a:lnTo>
                <a:lnTo>
                  <a:pt x="6372" y="20726"/>
                </a:lnTo>
                <a:lnTo>
                  <a:pt x="4628" y="20517"/>
                </a:lnTo>
                <a:lnTo>
                  <a:pt x="3187" y="21600"/>
                </a:lnTo>
                <a:lnTo>
                  <a:pt x="1820" y="20296"/>
                </a:lnTo>
                <a:lnTo>
                  <a:pt x="0" y="18622"/>
                </a:lnTo>
                <a:close/>
                <a:moveTo>
                  <a:pt x="0" y="1862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6" name="Freeform 27">
            <a:extLst>
              <a:ext uri="{FF2B5EF4-FFF2-40B4-BE49-F238E27FC236}">
                <a16:creationId xmlns:a16="http://schemas.microsoft.com/office/drawing/2014/main" id="{9538121B-6A6F-4248-8DAF-B96D19BF5664}"/>
              </a:ext>
            </a:extLst>
          </p:cNvPr>
          <p:cNvSpPr>
            <a:spLocks/>
          </p:cNvSpPr>
          <p:nvPr/>
        </p:nvSpPr>
        <p:spPr bwMode="auto">
          <a:xfrm>
            <a:off x="7867428" y="2395389"/>
            <a:ext cx="917525" cy="131489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0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00" h="21600">
                <a:moveTo>
                  <a:pt x="1701" y="21600"/>
                </a:moveTo>
                <a:lnTo>
                  <a:pt x="474" y="20662"/>
                </a:lnTo>
                <a:lnTo>
                  <a:pt x="346" y="19592"/>
                </a:lnTo>
                <a:lnTo>
                  <a:pt x="346" y="17819"/>
                </a:lnTo>
                <a:lnTo>
                  <a:pt x="387" y="15988"/>
                </a:lnTo>
                <a:lnTo>
                  <a:pt x="0" y="14688"/>
                </a:lnTo>
                <a:lnTo>
                  <a:pt x="1167" y="14108"/>
                </a:lnTo>
                <a:lnTo>
                  <a:pt x="1743" y="13271"/>
                </a:lnTo>
                <a:lnTo>
                  <a:pt x="2245" y="12467"/>
                </a:lnTo>
                <a:lnTo>
                  <a:pt x="4089" y="12364"/>
                </a:lnTo>
                <a:lnTo>
                  <a:pt x="4794" y="11870"/>
                </a:lnTo>
                <a:lnTo>
                  <a:pt x="5836" y="11375"/>
                </a:lnTo>
                <a:lnTo>
                  <a:pt x="8602" y="11155"/>
                </a:lnTo>
                <a:lnTo>
                  <a:pt x="11481" y="9308"/>
                </a:lnTo>
                <a:lnTo>
                  <a:pt x="13183" y="7846"/>
                </a:lnTo>
                <a:lnTo>
                  <a:pt x="14791" y="6583"/>
                </a:lnTo>
                <a:lnTo>
                  <a:pt x="12221" y="6219"/>
                </a:lnTo>
                <a:lnTo>
                  <a:pt x="9588" y="5768"/>
                </a:lnTo>
                <a:lnTo>
                  <a:pt x="7124" y="5185"/>
                </a:lnTo>
                <a:lnTo>
                  <a:pt x="5876" y="4424"/>
                </a:lnTo>
                <a:lnTo>
                  <a:pt x="4691" y="3715"/>
                </a:lnTo>
                <a:lnTo>
                  <a:pt x="3655" y="2836"/>
                </a:lnTo>
                <a:lnTo>
                  <a:pt x="3824" y="2075"/>
                </a:lnTo>
                <a:lnTo>
                  <a:pt x="4638" y="1241"/>
                </a:lnTo>
                <a:lnTo>
                  <a:pt x="5548" y="1957"/>
                </a:lnTo>
                <a:lnTo>
                  <a:pt x="6754" y="2703"/>
                </a:lnTo>
                <a:lnTo>
                  <a:pt x="8139" y="2666"/>
                </a:lnTo>
                <a:lnTo>
                  <a:pt x="9831" y="1979"/>
                </a:lnTo>
                <a:lnTo>
                  <a:pt x="11185" y="2090"/>
                </a:lnTo>
                <a:lnTo>
                  <a:pt x="12739" y="1566"/>
                </a:lnTo>
                <a:lnTo>
                  <a:pt x="13892" y="1418"/>
                </a:lnTo>
                <a:lnTo>
                  <a:pt x="15457" y="1292"/>
                </a:lnTo>
                <a:lnTo>
                  <a:pt x="16599" y="1041"/>
                </a:lnTo>
                <a:lnTo>
                  <a:pt x="18132" y="724"/>
                </a:lnTo>
                <a:lnTo>
                  <a:pt x="19444" y="244"/>
                </a:lnTo>
                <a:lnTo>
                  <a:pt x="20712" y="0"/>
                </a:lnTo>
                <a:lnTo>
                  <a:pt x="21600" y="517"/>
                </a:lnTo>
                <a:lnTo>
                  <a:pt x="21399" y="1588"/>
                </a:lnTo>
                <a:lnTo>
                  <a:pt x="21357" y="2674"/>
                </a:lnTo>
                <a:lnTo>
                  <a:pt x="20997" y="3818"/>
                </a:lnTo>
                <a:lnTo>
                  <a:pt x="20257" y="4807"/>
                </a:lnTo>
                <a:lnTo>
                  <a:pt x="19496" y="6181"/>
                </a:lnTo>
                <a:lnTo>
                  <a:pt x="18607" y="7207"/>
                </a:lnTo>
                <a:lnTo>
                  <a:pt x="17941" y="8463"/>
                </a:lnTo>
                <a:lnTo>
                  <a:pt x="17402" y="9693"/>
                </a:lnTo>
                <a:lnTo>
                  <a:pt x="16566" y="10528"/>
                </a:lnTo>
                <a:lnTo>
                  <a:pt x="15509" y="11665"/>
                </a:lnTo>
                <a:lnTo>
                  <a:pt x="14652" y="12652"/>
                </a:lnTo>
                <a:lnTo>
                  <a:pt x="13541" y="13583"/>
                </a:lnTo>
                <a:lnTo>
                  <a:pt x="12198" y="14646"/>
                </a:lnTo>
                <a:lnTo>
                  <a:pt x="11014" y="15429"/>
                </a:lnTo>
                <a:lnTo>
                  <a:pt x="9682" y="15961"/>
                </a:lnTo>
                <a:lnTo>
                  <a:pt x="8275" y="16541"/>
                </a:lnTo>
                <a:lnTo>
                  <a:pt x="7112" y="17235"/>
                </a:lnTo>
                <a:lnTo>
                  <a:pt x="5938" y="17989"/>
                </a:lnTo>
                <a:lnTo>
                  <a:pt x="4711" y="18941"/>
                </a:lnTo>
                <a:lnTo>
                  <a:pt x="3539" y="19769"/>
                </a:lnTo>
                <a:lnTo>
                  <a:pt x="2429" y="20567"/>
                </a:lnTo>
                <a:lnTo>
                  <a:pt x="1701" y="21600"/>
                </a:lnTo>
                <a:close/>
                <a:moveTo>
                  <a:pt x="170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7" name="Freeform 28">
            <a:extLst>
              <a:ext uri="{FF2B5EF4-FFF2-40B4-BE49-F238E27FC236}">
                <a16:creationId xmlns:a16="http://schemas.microsoft.com/office/drawing/2014/main" id="{FC70AABE-5252-4BDE-9635-7252C0757D6D}"/>
              </a:ext>
            </a:extLst>
          </p:cNvPr>
          <p:cNvSpPr>
            <a:spLocks/>
          </p:cNvSpPr>
          <p:nvPr/>
        </p:nvSpPr>
        <p:spPr bwMode="auto">
          <a:xfrm>
            <a:off x="5909594" y="5232797"/>
            <a:ext cx="813717" cy="82822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0 w 21600"/>
              <a:gd name="T77" fmla="*/ 2147483646 h 21600"/>
              <a:gd name="T78" fmla="*/ 0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0" y="16495"/>
                </a:moveTo>
                <a:lnTo>
                  <a:pt x="163" y="9722"/>
                </a:lnTo>
                <a:lnTo>
                  <a:pt x="2255" y="9551"/>
                </a:lnTo>
                <a:lnTo>
                  <a:pt x="2304" y="7021"/>
                </a:lnTo>
                <a:lnTo>
                  <a:pt x="2351" y="5008"/>
                </a:lnTo>
                <a:lnTo>
                  <a:pt x="2398" y="2622"/>
                </a:lnTo>
                <a:lnTo>
                  <a:pt x="2335" y="730"/>
                </a:lnTo>
                <a:lnTo>
                  <a:pt x="5105" y="706"/>
                </a:lnTo>
                <a:lnTo>
                  <a:pt x="8159" y="168"/>
                </a:lnTo>
                <a:lnTo>
                  <a:pt x="9073" y="1010"/>
                </a:lnTo>
                <a:lnTo>
                  <a:pt x="10243" y="0"/>
                </a:lnTo>
                <a:lnTo>
                  <a:pt x="12698" y="0"/>
                </a:lnTo>
                <a:lnTo>
                  <a:pt x="13983" y="1880"/>
                </a:lnTo>
                <a:lnTo>
                  <a:pt x="14868" y="3171"/>
                </a:lnTo>
                <a:lnTo>
                  <a:pt x="16152" y="4603"/>
                </a:lnTo>
                <a:lnTo>
                  <a:pt x="17363" y="5214"/>
                </a:lnTo>
                <a:lnTo>
                  <a:pt x="18737" y="6358"/>
                </a:lnTo>
                <a:lnTo>
                  <a:pt x="18631" y="8238"/>
                </a:lnTo>
                <a:lnTo>
                  <a:pt x="19900" y="8783"/>
                </a:lnTo>
                <a:lnTo>
                  <a:pt x="21460" y="9150"/>
                </a:lnTo>
                <a:lnTo>
                  <a:pt x="21600" y="10630"/>
                </a:lnTo>
                <a:lnTo>
                  <a:pt x="20419" y="11321"/>
                </a:lnTo>
                <a:lnTo>
                  <a:pt x="19299" y="11823"/>
                </a:lnTo>
                <a:lnTo>
                  <a:pt x="18213" y="12983"/>
                </a:lnTo>
                <a:lnTo>
                  <a:pt x="16687" y="13616"/>
                </a:lnTo>
                <a:lnTo>
                  <a:pt x="15943" y="15420"/>
                </a:lnTo>
                <a:lnTo>
                  <a:pt x="13801" y="16969"/>
                </a:lnTo>
                <a:lnTo>
                  <a:pt x="13253" y="18693"/>
                </a:lnTo>
                <a:lnTo>
                  <a:pt x="10655" y="18904"/>
                </a:lnTo>
                <a:lnTo>
                  <a:pt x="8401" y="17907"/>
                </a:lnTo>
                <a:lnTo>
                  <a:pt x="7173" y="17872"/>
                </a:lnTo>
                <a:lnTo>
                  <a:pt x="6433" y="18939"/>
                </a:lnTo>
                <a:lnTo>
                  <a:pt x="5622" y="20029"/>
                </a:lnTo>
                <a:lnTo>
                  <a:pt x="4525" y="21518"/>
                </a:lnTo>
                <a:lnTo>
                  <a:pt x="2200" y="21600"/>
                </a:lnTo>
                <a:lnTo>
                  <a:pt x="1866" y="20193"/>
                </a:lnTo>
                <a:lnTo>
                  <a:pt x="1795" y="18517"/>
                </a:lnTo>
                <a:lnTo>
                  <a:pt x="1055" y="17485"/>
                </a:lnTo>
                <a:lnTo>
                  <a:pt x="0" y="16495"/>
                </a:lnTo>
                <a:close/>
                <a:moveTo>
                  <a:pt x="0" y="1649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8" name="Freeform 29">
            <a:extLst>
              <a:ext uri="{FF2B5EF4-FFF2-40B4-BE49-F238E27FC236}">
                <a16:creationId xmlns:a16="http://schemas.microsoft.com/office/drawing/2014/main" id="{E8BAAC09-5138-4609-9FF2-E06E6CA8B3A7}"/>
              </a:ext>
            </a:extLst>
          </p:cNvPr>
          <p:cNvSpPr>
            <a:spLocks/>
          </p:cNvSpPr>
          <p:nvPr/>
        </p:nvSpPr>
        <p:spPr bwMode="auto">
          <a:xfrm>
            <a:off x="3561086" y="2124150"/>
            <a:ext cx="713258" cy="53466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08858239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w 21600"/>
              <a:gd name="T67" fmla="*/ 2147483646 h 21600"/>
              <a:gd name="T68" fmla="*/ 0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0" y="17901"/>
                </a:moveTo>
                <a:lnTo>
                  <a:pt x="230" y="15732"/>
                </a:lnTo>
                <a:lnTo>
                  <a:pt x="609" y="12008"/>
                </a:lnTo>
                <a:lnTo>
                  <a:pt x="2137" y="11430"/>
                </a:lnTo>
                <a:lnTo>
                  <a:pt x="3309" y="9740"/>
                </a:lnTo>
                <a:lnTo>
                  <a:pt x="3513" y="6688"/>
                </a:lnTo>
                <a:lnTo>
                  <a:pt x="4858" y="5598"/>
                </a:lnTo>
                <a:lnTo>
                  <a:pt x="6408" y="6143"/>
                </a:lnTo>
                <a:lnTo>
                  <a:pt x="7694" y="4705"/>
                </a:lnTo>
                <a:lnTo>
                  <a:pt x="8324" y="2818"/>
                </a:lnTo>
                <a:lnTo>
                  <a:pt x="9751" y="2437"/>
                </a:lnTo>
                <a:lnTo>
                  <a:pt x="11094" y="674"/>
                </a:lnTo>
                <a:lnTo>
                  <a:pt x="12931" y="39"/>
                </a:lnTo>
                <a:lnTo>
                  <a:pt x="14599" y="0"/>
                </a:lnTo>
                <a:lnTo>
                  <a:pt x="16776" y="355"/>
                </a:lnTo>
                <a:lnTo>
                  <a:pt x="16610" y="3282"/>
                </a:lnTo>
                <a:lnTo>
                  <a:pt x="17760" y="5281"/>
                </a:lnTo>
                <a:lnTo>
                  <a:pt x="18895" y="6619"/>
                </a:lnTo>
                <a:lnTo>
                  <a:pt x="19210" y="8323"/>
                </a:lnTo>
                <a:lnTo>
                  <a:pt x="20800" y="9358"/>
                </a:lnTo>
                <a:lnTo>
                  <a:pt x="21600" y="11337"/>
                </a:lnTo>
                <a:lnTo>
                  <a:pt x="21316" y="13994"/>
                </a:lnTo>
                <a:lnTo>
                  <a:pt x="19261" y="14356"/>
                </a:lnTo>
                <a:lnTo>
                  <a:pt x="17922" y="15657"/>
                </a:lnTo>
                <a:lnTo>
                  <a:pt x="15271" y="15459"/>
                </a:lnTo>
                <a:lnTo>
                  <a:pt x="12689" y="15477"/>
                </a:lnTo>
                <a:lnTo>
                  <a:pt x="10228" y="15477"/>
                </a:lnTo>
                <a:lnTo>
                  <a:pt x="7537" y="15513"/>
                </a:lnTo>
                <a:lnTo>
                  <a:pt x="7023" y="17641"/>
                </a:lnTo>
                <a:lnTo>
                  <a:pt x="7307" y="21600"/>
                </a:lnTo>
                <a:lnTo>
                  <a:pt x="5697" y="19973"/>
                </a:lnTo>
                <a:lnTo>
                  <a:pt x="3403" y="20533"/>
                </a:lnTo>
                <a:lnTo>
                  <a:pt x="1497" y="19431"/>
                </a:lnTo>
                <a:lnTo>
                  <a:pt x="0" y="17901"/>
                </a:lnTo>
                <a:close/>
                <a:moveTo>
                  <a:pt x="0" y="1790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39" name="Freeform 30">
            <a:extLst>
              <a:ext uri="{FF2B5EF4-FFF2-40B4-BE49-F238E27FC236}">
                <a16:creationId xmlns:a16="http://schemas.microsoft.com/office/drawing/2014/main" id="{586C7A02-B894-4233-BB7E-4B1ECDA23A9F}"/>
              </a:ext>
            </a:extLst>
          </p:cNvPr>
          <p:cNvSpPr>
            <a:spLocks/>
          </p:cNvSpPr>
          <p:nvPr/>
        </p:nvSpPr>
        <p:spPr bwMode="auto">
          <a:xfrm>
            <a:off x="8523760" y="1726779"/>
            <a:ext cx="234404" cy="35719"/>
          </a:xfrm>
          <a:custGeom>
            <a:avLst/>
            <a:gdLst>
              <a:gd name="T0" fmla="*/ 0 w 21600"/>
              <a:gd name="T1" fmla="*/ 1554186 h 21600"/>
              <a:gd name="T2" fmla="*/ 2147483646 w 21600"/>
              <a:gd name="T3" fmla="*/ 1269911 h 21600"/>
              <a:gd name="T4" fmla="*/ 2147483646 w 21600"/>
              <a:gd name="T5" fmla="*/ 833941 h 21600"/>
              <a:gd name="T6" fmla="*/ 2147483646 w 21600"/>
              <a:gd name="T7" fmla="*/ 511721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225" y="17649"/>
                </a:lnTo>
                <a:lnTo>
                  <a:pt x="11397" y="11590"/>
                </a:lnTo>
                <a:lnTo>
                  <a:pt x="17321" y="7112"/>
                </a:lnTo>
                <a:lnTo>
                  <a:pt x="21600" y="0"/>
                </a:ln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0" name="Freeform 31">
            <a:extLst>
              <a:ext uri="{FF2B5EF4-FFF2-40B4-BE49-F238E27FC236}">
                <a16:creationId xmlns:a16="http://schemas.microsoft.com/office/drawing/2014/main" id="{CE513893-E494-46C2-9827-949B3C456ABA}"/>
              </a:ext>
            </a:extLst>
          </p:cNvPr>
          <p:cNvSpPr>
            <a:spLocks/>
          </p:cNvSpPr>
          <p:nvPr/>
        </p:nvSpPr>
        <p:spPr bwMode="auto">
          <a:xfrm>
            <a:off x="8024813" y="1889746"/>
            <a:ext cx="314771" cy="22324"/>
          </a:xfrm>
          <a:custGeom>
            <a:avLst/>
            <a:gdLst>
              <a:gd name="T0" fmla="*/ 0 w 21600"/>
              <a:gd name="T1" fmla="*/ 9080 h 21600"/>
              <a:gd name="T2" fmla="*/ 2147483646 w 21600"/>
              <a:gd name="T3" fmla="*/ 57476 h 21600"/>
              <a:gd name="T4" fmla="*/ 2147483646 w 21600"/>
              <a:gd name="T5" fmla="*/ 3027 h 21600"/>
              <a:gd name="T6" fmla="*/ 2147483646 w 21600"/>
              <a:gd name="T7" fmla="*/ 0 h 21600"/>
              <a:gd name="T8" fmla="*/ 2147483646 w 21600"/>
              <a:gd name="T9" fmla="*/ 51420 h 21600"/>
              <a:gd name="T10" fmla="*/ 2147483646 w 21600"/>
              <a:gd name="T11" fmla="*/ 63522 h 21600"/>
              <a:gd name="T12" fmla="*/ 2147483646 w 21600"/>
              <a:gd name="T13" fmla="*/ 148221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323"/>
                </a:moveTo>
                <a:lnTo>
                  <a:pt x="3328" y="8376"/>
                </a:lnTo>
                <a:lnTo>
                  <a:pt x="7001" y="441"/>
                </a:lnTo>
                <a:lnTo>
                  <a:pt x="11397" y="0"/>
                </a:lnTo>
                <a:lnTo>
                  <a:pt x="15133" y="7494"/>
                </a:lnTo>
                <a:lnTo>
                  <a:pt x="18429" y="9257"/>
                </a:lnTo>
                <a:lnTo>
                  <a:pt x="21600" y="21600"/>
                </a:ln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1" name="Freeform 32">
            <a:extLst>
              <a:ext uri="{FF2B5EF4-FFF2-40B4-BE49-F238E27FC236}">
                <a16:creationId xmlns:a16="http://schemas.microsoft.com/office/drawing/2014/main" id="{45E2DAA4-FF52-4673-96C9-B90402355B3A}"/>
              </a:ext>
            </a:extLst>
          </p:cNvPr>
          <p:cNvSpPr>
            <a:spLocks/>
          </p:cNvSpPr>
          <p:nvPr/>
        </p:nvSpPr>
        <p:spPr bwMode="auto">
          <a:xfrm>
            <a:off x="6824886" y="3168923"/>
            <a:ext cx="500063" cy="521270"/>
          </a:xfrm>
          <a:custGeom>
            <a:avLst/>
            <a:gdLst>
              <a:gd name="T0" fmla="*/ 0 w 21600"/>
              <a:gd name="T1" fmla="*/ 2147483646 h 21600"/>
              <a:gd name="T2" fmla="*/ 812145357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0 w 21600"/>
              <a:gd name="T47" fmla="*/ 2147483646 h 21600"/>
              <a:gd name="T48" fmla="*/ 0 w 21600"/>
              <a:gd name="T49" fmla="*/ 2147483646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" y="19170"/>
                </a:lnTo>
                <a:lnTo>
                  <a:pt x="481" y="15996"/>
                </a:lnTo>
                <a:lnTo>
                  <a:pt x="1317" y="13245"/>
                </a:lnTo>
                <a:lnTo>
                  <a:pt x="3701" y="10955"/>
                </a:lnTo>
                <a:lnTo>
                  <a:pt x="5394" y="9187"/>
                </a:lnTo>
                <a:lnTo>
                  <a:pt x="6377" y="7319"/>
                </a:lnTo>
                <a:lnTo>
                  <a:pt x="4599" y="6476"/>
                </a:lnTo>
                <a:lnTo>
                  <a:pt x="4571" y="2154"/>
                </a:lnTo>
                <a:lnTo>
                  <a:pt x="7122" y="1149"/>
                </a:lnTo>
                <a:lnTo>
                  <a:pt x="10739" y="1410"/>
                </a:lnTo>
                <a:lnTo>
                  <a:pt x="14476" y="1168"/>
                </a:lnTo>
                <a:lnTo>
                  <a:pt x="17440" y="0"/>
                </a:lnTo>
                <a:lnTo>
                  <a:pt x="19895" y="2333"/>
                </a:lnTo>
                <a:lnTo>
                  <a:pt x="19666" y="4765"/>
                </a:lnTo>
                <a:lnTo>
                  <a:pt x="21485" y="6613"/>
                </a:lnTo>
                <a:lnTo>
                  <a:pt x="21600" y="10086"/>
                </a:lnTo>
                <a:lnTo>
                  <a:pt x="19687" y="12746"/>
                </a:lnTo>
                <a:lnTo>
                  <a:pt x="17533" y="16240"/>
                </a:lnTo>
                <a:lnTo>
                  <a:pt x="13875" y="20719"/>
                </a:lnTo>
                <a:lnTo>
                  <a:pt x="9171" y="20338"/>
                </a:lnTo>
                <a:lnTo>
                  <a:pt x="4195" y="20378"/>
                </a:lnTo>
                <a:lnTo>
                  <a:pt x="2000" y="211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2" name="Freeform 33">
            <a:extLst>
              <a:ext uri="{FF2B5EF4-FFF2-40B4-BE49-F238E27FC236}">
                <a16:creationId xmlns:a16="http://schemas.microsoft.com/office/drawing/2014/main" id="{A1BF3B00-4873-4F18-BBC6-9B0E3997F154}"/>
              </a:ext>
            </a:extLst>
          </p:cNvPr>
          <p:cNvSpPr>
            <a:spLocks/>
          </p:cNvSpPr>
          <p:nvPr/>
        </p:nvSpPr>
        <p:spPr bwMode="auto">
          <a:xfrm>
            <a:off x="7072685" y="4443636"/>
            <a:ext cx="294680" cy="73893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0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0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21600" y="14726"/>
                </a:moveTo>
                <a:lnTo>
                  <a:pt x="19025" y="13161"/>
                </a:lnTo>
                <a:lnTo>
                  <a:pt x="14074" y="10887"/>
                </a:lnTo>
                <a:lnTo>
                  <a:pt x="13117" y="8849"/>
                </a:lnTo>
                <a:lnTo>
                  <a:pt x="13685" y="7012"/>
                </a:lnTo>
                <a:lnTo>
                  <a:pt x="16253" y="6509"/>
                </a:lnTo>
                <a:lnTo>
                  <a:pt x="13183" y="5141"/>
                </a:lnTo>
                <a:lnTo>
                  <a:pt x="13005" y="2608"/>
                </a:lnTo>
                <a:lnTo>
                  <a:pt x="10826" y="557"/>
                </a:lnTo>
                <a:lnTo>
                  <a:pt x="4721" y="0"/>
                </a:lnTo>
                <a:lnTo>
                  <a:pt x="5669" y="2202"/>
                </a:lnTo>
                <a:lnTo>
                  <a:pt x="7460" y="3949"/>
                </a:lnTo>
                <a:lnTo>
                  <a:pt x="5314" y="5698"/>
                </a:lnTo>
                <a:lnTo>
                  <a:pt x="5314" y="7314"/>
                </a:lnTo>
                <a:lnTo>
                  <a:pt x="6436" y="8642"/>
                </a:lnTo>
                <a:lnTo>
                  <a:pt x="3235" y="9273"/>
                </a:lnTo>
                <a:lnTo>
                  <a:pt x="2971" y="10969"/>
                </a:lnTo>
                <a:lnTo>
                  <a:pt x="0" y="11758"/>
                </a:lnTo>
                <a:lnTo>
                  <a:pt x="3433" y="12750"/>
                </a:lnTo>
                <a:lnTo>
                  <a:pt x="6535" y="13894"/>
                </a:lnTo>
                <a:lnTo>
                  <a:pt x="11684" y="13829"/>
                </a:lnTo>
                <a:lnTo>
                  <a:pt x="12675" y="15695"/>
                </a:lnTo>
                <a:lnTo>
                  <a:pt x="10595" y="17497"/>
                </a:lnTo>
                <a:lnTo>
                  <a:pt x="11552" y="18957"/>
                </a:lnTo>
                <a:lnTo>
                  <a:pt x="14160" y="20114"/>
                </a:lnTo>
                <a:lnTo>
                  <a:pt x="15150" y="21600"/>
                </a:lnTo>
                <a:lnTo>
                  <a:pt x="18022" y="20903"/>
                </a:lnTo>
                <a:lnTo>
                  <a:pt x="17824" y="18852"/>
                </a:lnTo>
                <a:lnTo>
                  <a:pt x="20992" y="18221"/>
                </a:lnTo>
                <a:lnTo>
                  <a:pt x="21600" y="14726"/>
                </a:lnTo>
                <a:close/>
                <a:moveTo>
                  <a:pt x="21600" y="1472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3" name="Freeform 34">
            <a:extLst>
              <a:ext uri="{FF2B5EF4-FFF2-40B4-BE49-F238E27FC236}">
                <a16:creationId xmlns:a16="http://schemas.microsoft.com/office/drawing/2014/main" id="{13CD26AC-3B12-4427-9C86-B821671474F4}"/>
              </a:ext>
            </a:extLst>
          </p:cNvPr>
          <p:cNvSpPr>
            <a:spLocks/>
          </p:cNvSpPr>
          <p:nvPr/>
        </p:nvSpPr>
        <p:spPr bwMode="auto">
          <a:xfrm>
            <a:off x="2534171" y="1931045"/>
            <a:ext cx="512340" cy="42527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2636" y="15062"/>
                </a:moveTo>
                <a:lnTo>
                  <a:pt x="2360" y="12238"/>
                </a:lnTo>
                <a:lnTo>
                  <a:pt x="0" y="9157"/>
                </a:lnTo>
                <a:lnTo>
                  <a:pt x="2339" y="6153"/>
                </a:lnTo>
                <a:lnTo>
                  <a:pt x="3997" y="2533"/>
                </a:lnTo>
                <a:lnTo>
                  <a:pt x="5811" y="0"/>
                </a:lnTo>
                <a:lnTo>
                  <a:pt x="10094" y="0"/>
                </a:lnTo>
                <a:lnTo>
                  <a:pt x="13585" y="736"/>
                </a:lnTo>
                <a:lnTo>
                  <a:pt x="15477" y="3303"/>
                </a:lnTo>
                <a:lnTo>
                  <a:pt x="16518" y="6109"/>
                </a:lnTo>
                <a:lnTo>
                  <a:pt x="19091" y="9748"/>
                </a:lnTo>
                <a:lnTo>
                  <a:pt x="19517" y="12880"/>
                </a:lnTo>
                <a:lnTo>
                  <a:pt x="19687" y="15858"/>
                </a:lnTo>
                <a:lnTo>
                  <a:pt x="21600" y="17732"/>
                </a:lnTo>
                <a:lnTo>
                  <a:pt x="21593" y="21600"/>
                </a:lnTo>
                <a:lnTo>
                  <a:pt x="17880" y="21506"/>
                </a:lnTo>
                <a:lnTo>
                  <a:pt x="15392" y="20813"/>
                </a:lnTo>
                <a:lnTo>
                  <a:pt x="12905" y="19684"/>
                </a:lnTo>
                <a:lnTo>
                  <a:pt x="7186" y="19761"/>
                </a:lnTo>
                <a:lnTo>
                  <a:pt x="5145" y="20659"/>
                </a:lnTo>
                <a:lnTo>
                  <a:pt x="1297" y="20967"/>
                </a:lnTo>
                <a:lnTo>
                  <a:pt x="1594" y="17553"/>
                </a:lnTo>
                <a:lnTo>
                  <a:pt x="4380" y="17039"/>
                </a:lnTo>
                <a:lnTo>
                  <a:pt x="6633" y="16064"/>
                </a:lnTo>
                <a:lnTo>
                  <a:pt x="8887" y="16243"/>
                </a:lnTo>
                <a:lnTo>
                  <a:pt x="12480" y="16859"/>
                </a:lnTo>
                <a:lnTo>
                  <a:pt x="11434" y="14989"/>
                </a:lnTo>
                <a:lnTo>
                  <a:pt x="8707" y="14109"/>
                </a:lnTo>
                <a:lnTo>
                  <a:pt x="6861" y="14377"/>
                </a:lnTo>
                <a:lnTo>
                  <a:pt x="4720" y="14472"/>
                </a:lnTo>
                <a:lnTo>
                  <a:pt x="2636" y="15062"/>
                </a:lnTo>
                <a:close/>
                <a:moveTo>
                  <a:pt x="2636" y="1506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4" name="Freeform 35">
            <a:extLst>
              <a:ext uri="{FF2B5EF4-FFF2-40B4-BE49-F238E27FC236}">
                <a16:creationId xmlns:a16="http://schemas.microsoft.com/office/drawing/2014/main" id="{B70DE270-7379-4EE8-AF9D-5357A926B616}"/>
              </a:ext>
            </a:extLst>
          </p:cNvPr>
          <p:cNvSpPr>
            <a:spLocks/>
          </p:cNvSpPr>
          <p:nvPr/>
        </p:nvSpPr>
        <p:spPr bwMode="auto">
          <a:xfrm>
            <a:off x="2711649" y="2312789"/>
            <a:ext cx="628427" cy="54582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0" y="6536"/>
                </a:moveTo>
                <a:lnTo>
                  <a:pt x="1367" y="4208"/>
                </a:lnTo>
                <a:lnTo>
                  <a:pt x="3551" y="4127"/>
                </a:lnTo>
                <a:lnTo>
                  <a:pt x="3574" y="2182"/>
                </a:lnTo>
                <a:lnTo>
                  <a:pt x="4698" y="0"/>
                </a:lnTo>
                <a:lnTo>
                  <a:pt x="6690" y="799"/>
                </a:lnTo>
                <a:lnTo>
                  <a:pt x="11445" y="1747"/>
                </a:lnTo>
                <a:lnTo>
                  <a:pt x="12995" y="2740"/>
                </a:lnTo>
                <a:lnTo>
                  <a:pt x="14889" y="2237"/>
                </a:lnTo>
                <a:lnTo>
                  <a:pt x="16418" y="2716"/>
                </a:lnTo>
                <a:lnTo>
                  <a:pt x="17761" y="1278"/>
                </a:lnTo>
                <a:lnTo>
                  <a:pt x="19602" y="1318"/>
                </a:lnTo>
                <a:lnTo>
                  <a:pt x="19426" y="4745"/>
                </a:lnTo>
                <a:lnTo>
                  <a:pt x="19887" y="7452"/>
                </a:lnTo>
                <a:lnTo>
                  <a:pt x="20628" y="10065"/>
                </a:lnTo>
                <a:lnTo>
                  <a:pt x="20628" y="12129"/>
                </a:lnTo>
                <a:lnTo>
                  <a:pt x="21155" y="14646"/>
                </a:lnTo>
                <a:lnTo>
                  <a:pt x="21600" y="17075"/>
                </a:lnTo>
                <a:lnTo>
                  <a:pt x="19805" y="17889"/>
                </a:lnTo>
                <a:lnTo>
                  <a:pt x="19476" y="20294"/>
                </a:lnTo>
                <a:lnTo>
                  <a:pt x="16972" y="21600"/>
                </a:lnTo>
                <a:lnTo>
                  <a:pt x="16330" y="16810"/>
                </a:lnTo>
                <a:lnTo>
                  <a:pt x="14799" y="16470"/>
                </a:lnTo>
                <a:lnTo>
                  <a:pt x="12707" y="16432"/>
                </a:lnTo>
                <a:lnTo>
                  <a:pt x="12295" y="13081"/>
                </a:lnTo>
                <a:lnTo>
                  <a:pt x="11538" y="10866"/>
                </a:lnTo>
                <a:lnTo>
                  <a:pt x="8738" y="10506"/>
                </a:lnTo>
                <a:lnTo>
                  <a:pt x="7141" y="10998"/>
                </a:lnTo>
                <a:lnTo>
                  <a:pt x="6252" y="13289"/>
                </a:lnTo>
                <a:lnTo>
                  <a:pt x="4473" y="13781"/>
                </a:lnTo>
                <a:lnTo>
                  <a:pt x="3534" y="11358"/>
                </a:lnTo>
                <a:lnTo>
                  <a:pt x="1229" y="9370"/>
                </a:lnTo>
                <a:lnTo>
                  <a:pt x="0" y="6536"/>
                </a:lnTo>
                <a:close/>
                <a:moveTo>
                  <a:pt x="0" y="653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5" name="Freeform 36">
            <a:extLst>
              <a:ext uri="{FF2B5EF4-FFF2-40B4-BE49-F238E27FC236}">
                <a16:creationId xmlns:a16="http://schemas.microsoft.com/office/drawing/2014/main" id="{57BC7ADC-B734-41C6-8123-2037FFA7CCDB}"/>
              </a:ext>
            </a:extLst>
          </p:cNvPr>
          <p:cNvSpPr>
            <a:spLocks/>
          </p:cNvSpPr>
          <p:nvPr/>
        </p:nvSpPr>
        <p:spPr bwMode="auto">
          <a:xfrm>
            <a:off x="3106787" y="175246"/>
            <a:ext cx="1078260" cy="73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0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9054" y="7649"/>
                </a:moveTo>
                <a:lnTo>
                  <a:pt x="9811" y="6342"/>
                </a:lnTo>
                <a:lnTo>
                  <a:pt x="11336" y="5956"/>
                </a:lnTo>
                <a:lnTo>
                  <a:pt x="12659" y="4708"/>
                </a:lnTo>
                <a:lnTo>
                  <a:pt x="13760" y="2881"/>
                </a:lnTo>
                <a:lnTo>
                  <a:pt x="14356" y="1396"/>
                </a:lnTo>
                <a:lnTo>
                  <a:pt x="14619" y="0"/>
                </a:lnTo>
                <a:lnTo>
                  <a:pt x="15639" y="15"/>
                </a:lnTo>
                <a:lnTo>
                  <a:pt x="16214" y="1426"/>
                </a:lnTo>
                <a:lnTo>
                  <a:pt x="17578" y="1797"/>
                </a:lnTo>
                <a:lnTo>
                  <a:pt x="19004" y="1901"/>
                </a:lnTo>
                <a:lnTo>
                  <a:pt x="20297" y="2495"/>
                </a:lnTo>
                <a:lnTo>
                  <a:pt x="21085" y="4144"/>
                </a:lnTo>
                <a:lnTo>
                  <a:pt x="21014" y="6253"/>
                </a:lnTo>
                <a:lnTo>
                  <a:pt x="20893" y="7990"/>
                </a:lnTo>
                <a:lnTo>
                  <a:pt x="21600" y="9401"/>
                </a:lnTo>
                <a:lnTo>
                  <a:pt x="20974" y="10706"/>
                </a:lnTo>
                <a:lnTo>
                  <a:pt x="18924" y="10795"/>
                </a:lnTo>
                <a:lnTo>
                  <a:pt x="16702" y="11567"/>
                </a:lnTo>
                <a:lnTo>
                  <a:pt x="16631" y="13646"/>
                </a:lnTo>
                <a:lnTo>
                  <a:pt x="14611" y="14508"/>
                </a:lnTo>
                <a:lnTo>
                  <a:pt x="13248" y="16008"/>
                </a:lnTo>
                <a:lnTo>
                  <a:pt x="11680" y="16498"/>
                </a:lnTo>
                <a:lnTo>
                  <a:pt x="10387" y="16825"/>
                </a:lnTo>
                <a:lnTo>
                  <a:pt x="9143" y="17723"/>
                </a:lnTo>
                <a:lnTo>
                  <a:pt x="7891" y="19001"/>
                </a:lnTo>
                <a:lnTo>
                  <a:pt x="7467" y="21600"/>
                </a:lnTo>
                <a:lnTo>
                  <a:pt x="5838" y="21600"/>
                </a:lnTo>
                <a:lnTo>
                  <a:pt x="3424" y="21333"/>
                </a:lnTo>
                <a:lnTo>
                  <a:pt x="0" y="21065"/>
                </a:lnTo>
                <a:lnTo>
                  <a:pt x="1485" y="19833"/>
                </a:lnTo>
                <a:lnTo>
                  <a:pt x="3171" y="19328"/>
                </a:lnTo>
                <a:lnTo>
                  <a:pt x="3959" y="17902"/>
                </a:lnTo>
                <a:lnTo>
                  <a:pt x="5484" y="16788"/>
                </a:lnTo>
                <a:lnTo>
                  <a:pt x="6575" y="14947"/>
                </a:lnTo>
                <a:lnTo>
                  <a:pt x="6575" y="12526"/>
                </a:lnTo>
                <a:lnTo>
                  <a:pt x="6777" y="10789"/>
                </a:lnTo>
                <a:lnTo>
                  <a:pt x="7888" y="9259"/>
                </a:lnTo>
                <a:lnTo>
                  <a:pt x="9054" y="7649"/>
                </a:lnTo>
                <a:close/>
                <a:moveTo>
                  <a:pt x="9054" y="764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6" name="Freeform 37">
            <a:extLst>
              <a:ext uri="{FF2B5EF4-FFF2-40B4-BE49-F238E27FC236}">
                <a16:creationId xmlns:a16="http://schemas.microsoft.com/office/drawing/2014/main" id="{E6CD815D-81C7-4194-8AFA-F67645A15F73}"/>
              </a:ext>
            </a:extLst>
          </p:cNvPr>
          <p:cNvSpPr>
            <a:spLocks/>
          </p:cNvSpPr>
          <p:nvPr/>
        </p:nvSpPr>
        <p:spPr bwMode="auto">
          <a:xfrm>
            <a:off x="7424291" y="1862956"/>
            <a:ext cx="606103" cy="50006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150" y="15031"/>
                </a:moveTo>
                <a:lnTo>
                  <a:pt x="0" y="11875"/>
                </a:lnTo>
                <a:lnTo>
                  <a:pt x="468" y="8962"/>
                </a:lnTo>
                <a:lnTo>
                  <a:pt x="700" y="4370"/>
                </a:lnTo>
                <a:lnTo>
                  <a:pt x="2656" y="3985"/>
                </a:lnTo>
                <a:lnTo>
                  <a:pt x="2656" y="1922"/>
                </a:lnTo>
                <a:lnTo>
                  <a:pt x="4529" y="2064"/>
                </a:lnTo>
                <a:lnTo>
                  <a:pt x="5967" y="0"/>
                </a:lnTo>
                <a:lnTo>
                  <a:pt x="7338" y="1497"/>
                </a:lnTo>
                <a:lnTo>
                  <a:pt x="8023" y="4350"/>
                </a:lnTo>
                <a:lnTo>
                  <a:pt x="8074" y="7323"/>
                </a:lnTo>
                <a:lnTo>
                  <a:pt x="9578" y="9266"/>
                </a:lnTo>
                <a:lnTo>
                  <a:pt x="11752" y="10277"/>
                </a:lnTo>
                <a:lnTo>
                  <a:pt x="13658" y="12078"/>
                </a:lnTo>
                <a:lnTo>
                  <a:pt x="15648" y="14020"/>
                </a:lnTo>
                <a:lnTo>
                  <a:pt x="17520" y="16257"/>
                </a:lnTo>
                <a:lnTo>
                  <a:pt x="19594" y="18513"/>
                </a:lnTo>
                <a:lnTo>
                  <a:pt x="21600" y="21054"/>
                </a:lnTo>
                <a:lnTo>
                  <a:pt x="19309" y="21600"/>
                </a:lnTo>
                <a:lnTo>
                  <a:pt x="16450" y="18606"/>
                </a:lnTo>
                <a:lnTo>
                  <a:pt x="14344" y="16462"/>
                </a:lnTo>
                <a:lnTo>
                  <a:pt x="12003" y="14681"/>
                </a:lnTo>
                <a:lnTo>
                  <a:pt x="9244" y="14378"/>
                </a:lnTo>
                <a:lnTo>
                  <a:pt x="6000" y="13609"/>
                </a:lnTo>
                <a:lnTo>
                  <a:pt x="4362" y="15470"/>
                </a:lnTo>
                <a:lnTo>
                  <a:pt x="2640" y="14317"/>
                </a:lnTo>
                <a:lnTo>
                  <a:pt x="150" y="15031"/>
                </a:lnTo>
                <a:close/>
                <a:moveTo>
                  <a:pt x="150" y="1503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7" name="Freeform 38">
            <a:extLst>
              <a:ext uri="{FF2B5EF4-FFF2-40B4-BE49-F238E27FC236}">
                <a16:creationId xmlns:a16="http://schemas.microsoft.com/office/drawing/2014/main" id="{7BBEE0B9-BEF3-4508-8BA1-CCF6201926C7}"/>
              </a:ext>
            </a:extLst>
          </p:cNvPr>
          <p:cNvSpPr>
            <a:spLocks/>
          </p:cNvSpPr>
          <p:nvPr/>
        </p:nvSpPr>
        <p:spPr bwMode="auto">
          <a:xfrm>
            <a:off x="7966770" y="4703713"/>
            <a:ext cx="708794" cy="1286992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0 w 21600"/>
              <a:gd name="T89" fmla="*/ 2147483646 h 21600"/>
              <a:gd name="T90" fmla="*/ 0 w 21600"/>
              <a:gd name="T91" fmla="*/ 2147483646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0" y="16288"/>
                </a:moveTo>
                <a:lnTo>
                  <a:pt x="453" y="14870"/>
                </a:lnTo>
                <a:lnTo>
                  <a:pt x="2206" y="14013"/>
                </a:lnTo>
                <a:lnTo>
                  <a:pt x="3762" y="12844"/>
                </a:lnTo>
                <a:lnTo>
                  <a:pt x="3932" y="11676"/>
                </a:lnTo>
                <a:lnTo>
                  <a:pt x="3649" y="10414"/>
                </a:lnTo>
                <a:lnTo>
                  <a:pt x="3451" y="8685"/>
                </a:lnTo>
                <a:lnTo>
                  <a:pt x="4752" y="7329"/>
                </a:lnTo>
                <a:lnTo>
                  <a:pt x="6421" y="6441"/>
                </a:lnTo>
                <a:lnTo>
                  <a:pt x="8910" y="6083"/>
                </a:lnTo>
                <a:lnTo>
                  <a:pt x="11257" y="5506"/>
                </a:lnTo>
                <a:lnTo>
                  <a:pt x="13228" y="4658"/>
                </a:lnTo>
                <a:lnTo>
                  <a:pt x="15293" y="3396"/>
                </a:lnTo>
                <a:lnTo>
                  <a:pt x="15406" y="2431"/>
                </a:lnTo>
                <a:lnTo>
                  <a:pt x="17471" y="2804"/>
                </a:lnTo>
                <a:lnTo>
                  <a:pt x="17782" y="1667"/>
                </a:lnTo>
                <a:lnTo>
                  <a:pt x="18291" y="717"/>
                </a:lnTo>
                <a:lnTo>
                  <a:pt x="19507" y="0"/>
                </a:lnTo>
                <a:lnTo>
                  <a:pt x="20553" y="1246"/>
                </a:lnTo>
                <a:lnTo>
                  <a:pt x="21034" y="2820"/>
                </a:lnTo>
                <a:lnTo>
                  <a:pt x="21345" y="4004"/>
                </a:lnTo>
                <a:lnTo>
                  <a:pt x="21176" y="5110"/>
                </a:lnTo>
                <a:lnTo>
                  <a:pt x="21600" y="6045"/>
                </a:lnTo>
                <a:lnTo>
                  <a:pt x="20553" y="6668"/>
                </a:lnTo>
                <a:lnTo>
                  <a:pt x="19535" y="5796"/>
                </a:lnTo>
                <a:lnTo>
                  <a:pt x="19422" y="7042"/>
                </a:lnTo>
                <a:lnTo>
                  <a:pt x="19705" y="8257"/>
                </a:lnTo>
                <a:lnTo>
                  <a:pt x="18291" y="8522"/>
                </a:lnTo>
                <a:lnTo>
                  <a:pt x="17923" y="9987"/>
                </a:lnTo>
                <a:lnTo>
                  <a:pt x="17216" y="11169"/>
                </a:lnTo>
                <a:lnTo>
                  <a:pt x="16085" y="12525"/>
                </a:lnTo>
                <a:lnTo>
                  <a:pt x="14925" y="13818"/>
                </a:lnTo>
                <a:lnTo>
                  <a:pt x="13596" y="15563"/>
                </a:lnTo>
                <a:lnTo>
                  <a:pt x="12464" y="16965"/>
                </a:lnTo>
                <a:lnTo>
                  <a:pt x="11389" y="18523"/>
                </a:lnTo>
                <a:lnTo>
                  <a:pt x="10315" y="19637"/>
                </a:lnTo>
                <a:lnTo>
                  <a:pt x="9212" y="20899"/>
                </a:lnTo>
                <a:lnTo>
                  <a:pt x="7599" y="21086"/>
                </a:lnTo>
                <a:lnTo>
                  <a:pt x="6100" y="21179"/>
                </a:lnTo>
                <a:lnTo>
                  <a:pt x="3866" y="21600"/>
                </a:lnTo>
                <a:lnTo>
                  <a:pt x="2225" y="21008"/>
                </a:lnTo>
                <a:lnTo>
                  <a:pt x="670" y="20198"/>
                </a:lnTo>
                <a:lnTo>
                  <a:pt x="415" y="18796"/>
                </a:lnTo>
                <a:lnTo>
                  <a:pt x="557" y="17549"/>
                </a:lnTo>
                <a:lnTo>
                  <a:pt x="0" y="16288"/>
                </a:lnTo>
                <a:close/>
                <a:moveTo>
                  <a:pt x="0" y="162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8" name="Freeform 39">
            <a:extLst>
              <a:ext uri="{FF2B5EF4-FFF2-40B4-BE49-F238E27FC236}">
                <a16:creationId xmlns:a16="http://schemas.microsoft.com/office/drawing/2014/main" id="{9F9A8168-B68E-46E6-80B3-3AA3034DB6E7}"/>
              </a:ext>
            </a:extLst>
          </p:cNvPr>
          <p:cNvSpPr>
            <a:spLocks/>
          </p:cNvSpPr>
          <p:nvPr/>
        </p:nvSpPr>
        <p:spPr bwMode="auto">
          <a:xfrm>
            <a:off x="4128121" y="2394273"/>
            <a:ext cx="284633" cy="57484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12616" y="21156"/>
                </a:moveTo>
                <a:lnTo>
                  <a:pt x="12976" y="17838"/>
                </a:lnTo>
                <a:lnTo>
                  <a:pt x="13367" y="14303"/>
                </a:lnTo>
                <a:lnTo>
                  <a:pt x="14278" y="11503"/>
                </a:lnTo>
                <a:lnTo>
                  <a:pt x="19959" y="8143"/>
                </a:lnTo>
                <a:lnTo>
                  <a:pt x="21600" y="5787"/>
                </a:lnTo>
                <a:lnTo>
                  <a:pt x="19510" y="4000"/>
                </a:lnTo>
                <a:lnTo>
                  <a:pt x="19992" y="1493"/>
                </a:lnTo>
                <a:lnTo>
                  <a:pt x="15543" y="0"/>
                </a:lnTo>
                <a:lnTo>
                  <a:pt x="10988" y="187"/>
                </a:lnTo>
                <a:lnTo>
                  <a:pt x="10137" y="2882"/>
                </a:lnTo>
                <a:lnTo>
                  <a:pt x="5655" y="2831"/>
                </a:lnTo>
                <a:lnTo>
                  <a:pt x="1126" y="4667"/>
                </a:lnTo>
                <a:lnTo>
                  <a:pt x="0" y="6533"/>
                </a:lnTo>
                <a:lnTo>
                  <a:pt x="3755" y="8134"/>
                </a:lnTo>
                <a:lnTo>
                  <a:pt x="4609" y="10347"/>
                </a:lnTo>
                <a:lnTo>
                  <a:pt x="5044" y="13423"/>
                </a:lnTo>
                <a:lnTo>
                  <a:pt x="5038" y="17333"/>
                </a:lnTo>
                <a:lnTo>
                  <a:pt x="5038" y="19707"/>
                </a:lnTo>
                <a:lnTo>
                  <a:pt x="5949" y="21600"/>
                </a:lnTo>
                <a:lnTo>
                  <a:pt x="12616" y="21156"/>
                </a:lnTo>
                <a:close/>
                <a:moveTo>
                  <a:pt x="12616" y="2115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49" name="Freeform 40">
            <a:extLst>
              <a:ext uri="{FF2B5EF4-FFF2-40B4-BE49-F238E27FC236}">
                <a16:creationId xmlns:a16="http://schemas.microsoft.com/office/drawing/2014/main" id="{F3C9DC4E-9DB3-4EFE-B12A-5FC566A8D300}"/>
              </a:ext>
            </a:extLst>
          </p:cNvPr>
          <p:cNvSpPr>
            <a:spLocks/>
          </p:cNvSpPr>
          <p:nvPr/>
        </p:nvSpPr>
        <p:spPr bwMode="auto">
          <a:xfrm>
            <a:off x="2992934" y="2730252"/>
            <a:ext cx="359420" cy="406301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0 w 21600"/>
              <a:gd name="T41" fmla="*/ 2147483646 h 21600"/>
              <a:gd name="T42" fmla="*/ 0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0" y="8153"/>
                </a:moveTo>
                <a:lnTo>
                  <a:pt x="3215" y="4983"/>
                </a:lnTo>
                <a:lnTo>
                  <a:pt x="5070" y="3209"/>
                </a:lnTo>
                <a:lnTo>
                  <a:pt x="7264" y="0"/>
                </a:lnTo>
                <a:lnTo>
                  <a:pt x="11548" y="332"/>
                </a:lnTo>
                <a:lnTo>
                  <a:pt x="13000" y="3772"/>
                </a:lnTo>
                <a:lnTo>
                  <a:pt x="12566" y="7078"/>
                </a:lnTo>
                <a:lnTo>
                  <a:pt x="17022" y="4966"/>
                </a:lnTo>
                <a:lnTo>
                  <a:pt x="17501" y="8392"/>
                </a:lnTo>
                <a:lnTo>
                  <a:pt x="16315" y="10732"/>
                </a:lnTo>
                <a:lnTo>
                  <a:pt x="19982" y="12094"/>
                </a:lnTo>
                <a:lnTo>
                  <a:pt x="21600" y="14673"/>
                </a:lnTo>
                <a:lnTo>
                  <a:pt x="21292" y="18041"/>
                </a:lnTo>
                <a:lnTo>
                  <a:pt x="20995" y="21600"/>
                </a:lnTo>
                <a:lnTo>
                  <a:pt x="17004" y="20071"/>
                </a:lnTo>
                <a:lnTo>
                  <a:pt x="12123" y="17802"/>
                </a:lnTo>
                <a:lnTo>
                  <a:pt x="9211" y="14960"/>
                </a:lnTo>
                <a:lnTo>
                  <a:pt x="7296" y="12619"/>
                </a:lnTo>
                <a:lnTo>
                  <a:pt x="3629" y="11831"/>
                </a:lnTo>
                <a:lnTo>
                  <a:pt x="1903" y="9873"/>
                </a:lnTo>
                <a:lnTo>
                  <a:pt x="0" y="8153"/>
                </a:lnTo>
                <a:close/>
                <a:moveTo>
                  <a:pt x="0" y="815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0" name="Freeform 41">
            <a:extLst>
              <a:ext uri="{FF2B5EF4-FFF2-40B4-BE49-F238E27FC236}">
                <a16:creationId xmlns:a16="http://schemas.microsoft.com/office/drawing/2014/main" id="{95B73D9B-BB28-4927-BEA1-8EA3F2DD2A0E}"/>
              </a:ext>
            </a:extLst>
          </p:cNvPr>
          <p:cNvSpPr>
            <a:spLocks/>
          </p:cNvSpPr>
          <p:nvPr/>
        </p:nvSpPr>
        <p:spPr bwMode="auto">
          <a:xfrm>
            <a:off x="2664768" y="898550"/>
            <a:ext cx="809253" cy="59605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1769885553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0 w 21600"/>
              <a:gd name="T59" fmla="*/ 2147483646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10" y="19367"/>
                </a:lnTo>
                <a:lnTo>
                  <a:pt x="635" y="17491"/>
                </a:lnTo>
                <a:lnTo>
                  <a:pt x="2081" y="16568"/>
                </a:lnTo>
                <a:lnTo>
                  <a:pt x="2913" y="13978"/>
                </a:lnTo>
                <a:lnTo>
                  <a:pt x="3483" y="12072"/>
                </a:lnTo>
                <a:lnTo>
                  <a:pt x="4710" y="10851"/>
                </a:lnTo>
                <a:lnTo>
                  <a:pt x="6418" y="9482"/>
                </a:lnTo>
                <a:lnTo>
                  <a:pt x="6681" y="7040"/>
                </a:lnTo>
                <a:lnTo>
                  <a:pt x="8017" y="4212"/>
                </a:lnTo>
                <a:lnTo>
                  <a:pt x="9617" y="3140"/>
                </a:lnTo>
                <a:lnTo>
                  <a:pt x="11194" y="1204"/>
                </a:lnTo>
                <a:lnTo>
                  <a:pt x="12005" y="0"/>
                </a:lnTo>
                <a:lnTo>
                  <a:pt x="16284" y="19"/>
                </a:lnTo>
                <a:lnTo>
                  <a:pt x="19924" y="241"/>
                </a:lnTo>
                <a:lnTo>
                  <a:pt x="21600" y="500"/>
                </a:lnTo>
                <a:lnTo>
                  <a:pt x="21518" y="2612"/>
                </a:lnTo>
                <a:lnTo>
                  <a:pt x="20646" y="5743"/>
                </a:lnTo>
                <a:lnTo>
                  <a:pt x="13313" y="5743"/>
                </a:lnTo>
                <a:lnTo>
                  <a:pt x="13068" y="9708"/>
                </a:lnTo>
                <a:lnTo>
                  <a:pt x="12468" y="12235"/>
                </a:lnTo>
                <a:lnTo>
                  <a:pt x="12304" y="14144"/>
                </a:lnTo>
                <a:lnTo>
                  <a:pt x="10914" y="14848"/>
                </a:lnTo>
                <a:lnTo>
                  <a:pt x="8992" y="16534"/>
                </a:lnTo>
                <a:lnTo>
                  <a:pt x="8883" y="19146"/>
                </a:lnTo>
                <a:lnTo>
                  <a:pt x="8938" y="21369"/>
                </a:lnTo>
                <a:lnTo>
                  <a:pt x="5353" y="20946"/>
                </a:lnTo>
                <a:lnTo>
                  <a:pt x="2886" y="20686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1" name="Freeform 42">
            <a:extLst>
              <a:ext uri="{FF2B5EF4-FFF2-40B4-BE49-F238E27FC236}">
                <a16:creationId xmlns:a16="http://schemas.microsoft.com/office/drawing/2014/main" id="{8ADFEFA6-7A59-4B69-A73D-91835F0A5FE4}"/>
              </a:ext>
            </a:extLst>
          </p:cNvPr>
          <p:cNvSpPr>
            <a:spLocks/>
          </p:cNvSpPr>
          <p:nvPr/>
        </p:nvSpPr>
        <p:spPr bwMode="auto">
          <a:xfrm>
            <a:off x="4894957" y="95995"/>
            <a:ext cx="320353" cy="65968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49541201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8626" y="21600"/>
                </a:moveTo>
                <a:lnTo>
                  <a:pt x="8493" y="18959"/>
                </a:lnTo>
                <a:lnTo>
                  <a:pt x="8283" y="15901"/>
                </a:lnTo>
                <a:lnTo>
                  <a:pt x="5557" y="14678"/>
                </a:lnTo>
                <a:lnTo>
                  <a:pt x="2831" y="12843"/>
                </a:lnTo>
                <a:lnTo>
                  <a:pt x="419" y="11671"/>
                </a:lnTo>
                <a:lnTo>
                  <a:pt x="0" y="9683"/>
                </a:lnTo>
                <a:lnTo>
                  <a:pt x="3984" y="7798"/>
                </a:lnTo>
                <a:lnTo>
                  <a:pt x="5243" y="5300"/>
                </a:lnTo>
                <a:lnTo>
                  <a:pt x="5138" y="3313"/>
                </a:lnTo>
                <a:lnTo>
                  <a:pt x="7864" y="1478"/>
                </a:lnTo>
                <a:lnTo>
                  <a:pt x="10905" y="204"/>
                </a:lnTo>
                <a:lnTo>
                  <a:pt x="14680" y="0"/>
                </a:lnTo>
                <a:lnTo>
                  <a:pt x="17720" y="866"/>
                </a:lnTo>
                <a:lnTo>
                  <a:pt x="17091" y="2446"/>
                </a:lnTo>
                <a:lnTo>
                  <a:pt x="21181" y="1223"/>
                </a:lnTo>
                <a:lnTo>
                  <a:pt x="19083" y="2956"/>
                </a:lnTo>
                <a:lnTo>
                  <a:pt x="17930" y="4332"/>
                </a:lnTo>
                <a:lnTo>
                  <a:pt x="19817" y="5861"/>
                </a:lnTo>
                <a:lnTo>
                  <a:pt x="19188" y="7492"/>
                </a:lnTo>
                <a:lnTo>
                  <a:pt x="17301" y="8664"/>
                </a:lnTo>
                <a:lnTo>
                  <a:pt x="14155" y="9327"/>
                </a:lnTo>
                <a:lnTo>
                  <a:pt x="15099" y="11161"/>
                </a:lnTo>
                <a:lnTo>
                  <a:pt x="18454" y="11467"/>
                </a:lnTo>
                <a:lnTo>
                  <a:pt x="21600" y="12792"/>
                </a:lnTo>
                <a:lnTo>
                  <a:pt x="21161" y="14969"/>
                </a:lnTo>
                <a:lnTo>
                  <a:pt x="17648" y="15811"/>
                </a:lnTo>
                <a:lnTo>
                  <a:pt x="13432" y="16950"/>
                </a:lnTo>
                <a:lnTo>
                  <a:pt x="13717" y="20115"/>
                </a:lnTo>
                <a:lnTo>
                  <a:pt x="8626" y="21600"/>
                </a:lnTo>
                <a:close/>
                <a:moveTo>
                  <a:pt x="86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2" name="Freeform 43">
            <a:extLst>
              <a:ext uri="{FF2B5EF4-FFF2-40B4-BE49-F238E27FC236}">
                <a16:creationId xmlns:a16="http://schemas.microsoft.com/office/drawing/2014/main" id="{9E78EC5A-F58E-48F4-A847-B068847295EE}"/>
              </a:ext>
            </a:extLst>
          </p:cNvPr>
          <p:cNvSpPr>
            <a:spLocks/>
          </p:cNvSpPr>
          <p:nvPr/>
        </p:nvSpPr>
        <p:spPr bwMode="auto">
          <a:xfrm>
            <a:off x="7924354" y="2354089"/>
            <a:ext cx="146224" cy="159618"/>
          </a:xfrm>
          <a:custGeom>
            <a:avLst/>
            <a:gdLst>
              <a:gd name="T0" fmla="*/ 1637303213 w 21600"/>
              <a:gd name="T1" fmla="*/ 2147483646 h 21600"/>
              <a:gd name="T2" fmla="*/ 1188412381 w 21600"/>
              <a:gd name="T3" fmla="*/ 2147483646 h 21600"/>
              <a:gd name="T4" fmla="*/ 105646985 w 21600"/>
              <a:gd name="T5" fmla="*/ 2147483646 h 21600"/>
              <a:gd name="T6" fmla="*/ 0 w 21600"/>
              <a:gd name="T7" fmla="*/ 1788493989 h 21600"/>
              <a:gd name="T8" fmla="*/ 264070503 w 21600"/>
              <a:gd name="T9" fmla="*/ 1006058886 h 21600"/>
              <a:gd name="T10" fmla="*/ 466514617 w 21600"/>
              <a:gd name="T11" fmla="*/ 186314550 h 21600"/>
              <a:gd name="T12" fmla="*/ 1293973620 w 21600"/>
              <a:gd name="T13" fmla="*/ 0 h 21600"/>
              <a:gd name="T14" fmla="*/ 1786961793 w 21600"/>
              <a:gd name="T15" fmla="*/ 459558794 h 21600"/>
              <a:gd name="T16" fmla="*/ 1311597416 w 21600"/>
              <a:gd name="T17" fmla="*/ 1105433242 h 21600"/>
              <a:gd name="T18" fmla="*/ 633788925 w 21600"/>
              <a:gd name="T19" fmla="*/ 1738874736 h 21600"/>
              <a:gd name="T20" fmla="*/ 1637303213 w 21600"/>
              <a:gd name="T21" fmla="*/ 2147483646 h 21600"/>
              <a:gd name="T22" fmla="*/ 1637303213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9791" y="16757"/>
                </a:moveTo>
                <a:lnTo>
                  <a:pt x="14365" y="20825"/>
                </a:lnTo>
                <a:lnTo>
                  <a:pt x="1277" y="21600"/>
                </a:lnTo>
                <a:lnTo>
                  <a:pt x="0" y="13948"/>
                </a:lnTo>
                <a:lnTo>
                  <a:pt x="3192" y="7846"/>
                </a:lnTo>
                <a:lnTo>
                  <a:pt x="5639" y="1453"/>
                </a:lnTo>
                <a:lnTo>
                  <a:pt x="15641" y="0"/>
                </a:lnTo>
                <a:lnTo>
                  <a:pt x="21600" y="3584"/>
                </a:lnTo>
                <a:lnTo>
                  <a:pt x="15854" y="8621"/>
                </a:lnTo>
                <a:lnTo>
                  <a:pt x="7661" y="13561"/>
                </a:lnTo>
                <a:lnTo>
                  <a:pt x="19791" y="16757"/>
                </a:lnTo>
                <a:close/>
                <a:moveTo>
                  <a:pt x="19791" y="1675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3" name="Freeform 44">
            <a:extLst>
              <a:ext uri="{FF2B5EF4-FFF2-40B4-BE49-F238E27FC236}">
                <a16:creationId xmlns:a16="http://schemas.microsoft.com/office/drawing/2014/main" id="{E6F0D47C-DD2B-4AB9-BD9F-E201A5F95725}"/>
              </a:ext>
            </a:extLst>
          </p:cNvPr>
          <p:cNvSpPr>
            <a:spLocks/>
          </p:cNvSpPr>
          <p:nvPr/>
        </p:nvSpPr>
        <p:spPr bwMode="auto">
          <a:xfrm>
            <a:off x="6744519" y="3664521"/>
            <a:ext cx="194221" cy="167432"/>
          </a:xfrm>
          <a:custGeom>
            <a:avLst/>
            <a:gdLst>
              <a:gd name="T0" fmla="*/ 0 w 21600"/>
              <a:gd name="T1" fmla="*/ 2147483646 h 21600"/>
              <a:gd name="T2" fmla="*/ 300983520 w 21600"/>
              <a:gd name="T3" fmla="*/ 1587185432 h 21600"/>
              <a:gd name="T4" fmla="*/ 2039091658 w 21600"/>
              <a:gd name="T5" fmla="*/ 737817668 h 21600"/>
              <a:gd name="T6" fmla="*/ 2147483646 w 21600"/>
              <a:gd name="T7" fmla="*/ 444705736 h 21600"/>
              <a:gd name="T8" fmla="*/ 2147483646 w 21600"/>
              <a:gd name="T9" fmla="*/ 0 h 21600"/>
              <a:gd name="T10" fmla="*/ 2147483646 w 21600"/>
              <a:gd name="T11" fmla="*/ 1030929732 h 21600"/>
              <a:gd name="T12" fmla="*/ 2147483646 w 21600"/>
              <a:gd name="T13" fmla="*/ 2104356475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0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19387"/>
                </a:moveTo>
                <a:lnTo>
                  <a:pt x="880" y="9747"/>
                </a:lnTo>
                <a:lnTo>
                  <a:pt x="5962" y="4531"/>
                </a:lnTo>
                <a:lnTo>
                  <a:pt x="11702" y="2731"/>
                </a:lnTo>
                <a:lnTo>
                  <a:pt x="18764" y="0"/>
                </a:lnTo>
                <a:lnTo>
                  <a:pt x="21117" y="6331"/>
                </a:lnTo>
                <a:lnTo>
                  <a:pt x="21600" y="12923"/>
                </a:lnTo>
                <a:lnTo>
                  <a:pt x="11488" y="13903"/>
                </a:lnTo>
                <a:lnTo>
                  <a:pt x="10740" y="21600"/>
                </a:lnTo>
                <a:lnTo>
                  <a:pt x="0" y="19387"/>
                </a:lnTo>
                <a:close/>
                <a:moveTo>
                  <a:pt x="0" y="1938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4" name="Freeform 45">
            <a:extLst>
              <a:ext uri="{FF2B5EF4-FFF2-40B4-BE49-F238E27FC236}">
                <a16:creationId xmlns:a16="http://schemas.microsoft.com/office/drawing/2014/main" id="{7F8380D4-49EB-4388-A568-B22E947AA720}"/>
              </a:ext>
            </a:extLst>
          </p:cNvPr>
          <p:cNvSpPr>
            <a:spLocks/>
          </p:cNvSpPr>
          <p:nvPr/>
        </p:nvSpPr>
        <p:spPr bwMode="auto">
          <a:xfrm>
            <a:off x="6757913" y="3764980"/>
            <a:ext cx="183059" cy="204266"/>
          </a:xfrm>
          <a:custGeom>
            <a:avLst/>
            <a:gdLst>
              <a:gd name="T0" fmla="*/ 844110000 w 21600"/>
              <a:gd name="T1" fmla="*/ 2147483646 h 21600"/>
              <a:gd name="T2" fmla="*/ 350304541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443188712 h 21600"/>
              <a:gd name="T10" fmla="*/ 2147483646 w 21600"/>
              <a:gd name="T11" fmla="*/ 0 h 21600"/>
              <a:gd name="T12" fmla="*/ 2147483646 w 21600"/>
              <a:gd name="T13" fmla="*/ 2019608382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844110000 w 21600"/>
              <a:gd name="T21" fmla="*/ 2147483646 h 21600"/>
              <a:gd name="T22" fmla="*/ 844110000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3318" y="21432"/>
                </a:moveTo>
                <a:lnTo>
                  <a:pt x="1377" y="14046"/>
                </a:lnTo>
                <a:lnTo>
                  <a:pt x="0" y="5876"/>
                </a:lnTo>
                <a:lnTo>
                  <a:pt x="9579" y="6883"/>
                </a:lnTo>
                <a:lnTo>
                  <a:pt x="10581" y="1007"/>
                </a:lnTo>
                <a:lnTo>
                  <a:pt x="21600" y="0"/>
                </a:lnTo>
                <a:lnTo>
                  <a:pt x="17405" y="4589"/>
                </a:lnTo>
                <a:lnTo>
                  <a:pt x="19659" y="11416"/>
                </a:lnTo>
                <a:lnTo>
                  <a:pt x="17468" y="16899"/>
                </a:lnTo>
                <a:lnTo>
                  <a:pt x="12083" y="21600"/>
                </a:lnTo>
                <a:lnTo>
                  <a:pt x="3318" y="21432"/>
                </a:lnTo>
                <a:close/>
                <a:moveTo>
                  <a:pt x="3318" y="2143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5" name="Freeform 46">
            <a:extLst>
              <a:ext uri="{FF2B5EF4-FFF2-40B4-BE49-F238E27FC236}">
                <a16:creationId xmlns:a16="http://schemas.microsoft.com/office/drawing/2014/main" id="{180E6801-B097-406D-822D-7D0EF9FE4BF3}"/>
              </a:ext>
            </a:extLst>
          </p:cNvPr>
          <p:cNvSpPr>
            <a:spLocks/>
          </p:cNvSpPr>
          <p:nvPr/>
        </p:nvSpPr>
        <p:spPr bwMode="auto">
          <a:xfrm>
            <a:off x="4934025" y="3333006"/>
            <a:ext cx="160734" cy="130597"/>
          </a:xfrm>
          <a:custGeom>
            <a:avLst/>
            <a:gdLst>
              <a:gd name="T0" fmla="*/ 0 w 21600"/>
              <a:gd name="T1" fmla="*/ 1015521027 h 21600"/>
              <a:gd name="T2" fmla="*/ 2147483646 w 21600"/>
              <a:gd name="T3" fmla="*/ 989900250 h 21600"/>
              <a:gd name="T4" fmla="*/ 2147483646 w 21600"/>
              <a:gd name="T5" fmla="*/ 41044736 h 21600"/>
              <a:gd name="T6" fmla="*/ 521405993 w 21600"/>
              <a:gd name="T7" fmla="*/ 0 h 21600"/>
              <a:gd name="T8" fmla="*/ 189601105 w 21600"/>
              <a:gd name="T9" fmla="*/ 430843549 h 21600"/>
              <a:gd name="T10" fmla="*/ 0 w 21600"/>
              <a:gd name="T11" fmla="*/ 1015521027 h 21600"/>
              <a:gd name="T12" fmla="*/ 0 w 21600"/>
              <a:gd name="T13" fmla="*/ 101552102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154" y="21055"/>
                </a:lnTo>
                <a:lnTo>
                  <a:pt x="21600" y="873"/>
                </a:lnTo>
                <a:lnTo>
                  <a:pt x="3927" y="0"/>
                </a:lnTo>
                <a:lnTo>
                  <a:pt x="1428" y="9164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6" name="Freeform 47">
            <a:extLst>
              <a:ext uri="{FF2B5EF4-FFF2-40B4-BE49-F238E27FC236}">
                <a16:creationId xmlns:a16="http://schemas.microsoft.com/office/drawing/2014/main" id="{D6AC5370-A6CA-4467-BAF6-E2EDF0613FE9}"/>
              </a:ext>
            </a:extLst>
          </p:cNvPr>
          <p:cNvSpPr>
            <a:spLocks/>
          </p:cNvSpPr>
          <p:nvPr/>
        </p:nvSpPr>
        <p:spPr bwMode="auto">
          <a:xfrm>
            <a:off x="4053334" y="2508126"/>
            <a:ext cx="150689" cy="459879"/>
          </a:xfrm>
          <a:custGeom>
            <a:avLst/>
            <a:gdLst>
              <a:gd name="T0" fmla="*/ 2076957577 w 21600"/>
              <a:gd name="T1" fmla="*/ 2147483646 h 21600"/>
              <a:gd name="T2" fmla="*/ 2037630556 w 21600"/>
              <a:gd name="T3" fmla="*/ 2147483646 h 21600"/>
              <a:gd name="T4" fmla="*/ 2037630556 w 21600"/>
              <a:gd name="T5" fmla="*/ 2147483646 h 21600"/>
              <a:gd name="T6" fmla="*/ 1880128321 w 21600"/>
              <a:gd name="T7" fmla="*/ 2147483646 h 21600"/>
              <a:gd name="T8" fmla="*/ 1850608987 w 21600"/>
              <a:gd name="T9" fmla="*/ 2147483646 h 21600"/>
              <a:gd name="T10" fmla="*/ 1771858366 w 21600"/>
              <a:gd name="T11" fmla="*/ 2147483646 h 21600"/>
              <a:gd name="T12" fmla="*/ 1072906401 w 21600"/>
              <a:gd name="T13" fmla="*/ 2147483646 h 21600"/>
              <a:gd name="T14" fmla="*/ 1311844322 w 21600"/>
              <a:gd name="T15" fmla="*/ 76488301 h 21600"/>
              <a:gd name="T16" fmla="*/ 39326922 w 21600"/>
              <a:gd name="T17" fmla="*/ 0 h 21600"/>
              <a:gd name="T18" fmla="*/ 0 w 21600"/>
              <a:gd name="T19" fmla="*/ 2147483646 h 21600"/>
              <a:gd name="T20" fmla="*/ 590583257 w 21600"/>
              <a:gd name="T21" fmla="*/ 2147483646 h 21600"/>
              <a:gd name="T22" fmla="*/ 364235649 w 21600"/>
              <a:gd name="T23" fmla="*/ 2147483646 h 21600"/>
              <a:gd name="T24" fmla="*/ 610296094 w 21600"/>
              <a:gd name="T25" fmla="*/ 2147483646 h 21600"/>
              <a:gd name="T26" fmla="*/ 620103682 w 21600"/>
              <a:gd name="T27" fmla="*/ 2147483646 h 21600"/>
              <a:gd name="T28" fmla="*/ 639815527 w 21600"/>
              <a:gd name="T29" fmla="*/ 2147483646 h 21600"/>
              <a:gd name="T30" fmla="*/ 1151658005 w 21600"/>
              <a:gd name="T31" fmla="*/ 2147483646 h 21600"/>
              <a:gd name="T32" fmla="*/ 2076957577 w 21600"/>
              <a:gd name="T33" fmla="*/ 2147483646 h 21600"/>
              <a:gd name="T34" fmla="*/ 2076957577 w 21600"/>
              <a:gd name="T35" fmla="*/ 2147483646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21567"/>
                </a:moveTo>
                <a:lnTo>
                  <a:pt x="21191" y="17500"/>
                </a:lnTo>
                <a:lnTo>
                  <a:pt x="21191" y="13467"/>
                </a:lnTo>
                <a:lnTo>
                  <a:pt x="19553" y="9900"/>
                </a:lnTo>
                <a:lnTo>
                  <a:pt x="19246" y="7233"/>
                </a:lnTo>
                <a:lnTo>
                  <a:pt x="18427" y="4833"/>
                </a:lnTo>
                <a:lnTo>
                  <a:pt x="11158" y="3200"/>
                </a:lnTo>
                <a:lnTo>
                  <a:pt x="13643" y="3"/>
                </a:lnTo>
                <a:lnTo>
                  <a:pt x="409" y="0"/>
                </a:lnTo>
                <a:lnTo>
                  <a:pt x="0" y="2233"/>
                </a:lnTo>
                <a:lnTo>
                  <a:pt x="6142" y="4367"/>
                </a:lnTo>
                <a:lnTo>
                  <a:pt x="3788" y="7333"/>
                </a:lnTo>
                <a:lnTo>
                  <a:pt x="6347" y="11367"/>
                </a:lnTo>
                <a:lnTo>
                  <a:pt x="6449" y="14700"/>
                </a:lnTo>
                <a:lnTo>
                  <a:pt x="6654" y="19267"/>
                </a:lnTo>
                <a:lnTo>
                  <a:pt x="11977" y="21600"/>
                </a:lnTo>
                <a:lnTo>
                  <a:pt x="21600" y="21567"/>
                </a:lnTo>
                <a:close/>
                <a:moveTo>
                  <a:pt x="21600" y="2156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7" name="Freeform 48">
            <a:extLst>
              <a:ext uri="{FF2B5EF4-FFF2-40B4-BE49-F238E27FC236}">
                <a16:creationId xmlns:a16="http://schemas.microsoft.com/office/drawing/2014/main" id="{CC21E744-C47D-4594-8A6A-B6C2FEFB3925}"/>
              </a:ext>
            </a:extLst>
          </p:cNvPr>
          <p:cNvSpPr>
            <a:spLocks/>
          </p:cNvSpPr>
          <p:nvPr/>
        </p:nvSpPr>
        <p:spPr bwMode="auto">
          <a:xfrm>
            <a:off x="2840013" y="2576215"/>
            <a:ext cx="282401" cy="30472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113478827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w 21600"/>
              <a:gd name="T21" fmla="*/ 2147483646 h 21600"/>
              <a:gd name="T22" fmla="*/ 1035832217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1778" y="21600"/>
                </a:moveTo>
                <a:lnTo>
                  <a:pt x="15749" y="18117"/>
                </a:lnTo>
                <a:lnTo>
                  <a:pt x="18295" y="14653"/>
                </a:lnTo>
                <a:lnTo>
                  <a:pt x="21600" y="11503"/>
                </a:lnTo>
                <a:lnTo>
                  <a:pt x="18202" y="10209"/>
                </a:lnTo>
                <a:lnTo>
                  <a:pt x="18033" y="4855"/>
                </a:lnTo>
                <a:lnTo>
                  <a:pt x="15609" y="349"/>
                </a:lnTo>
                <a:lnTo>
                  <a:pt x="10104" y="0"/>
                </a:lnTo>
                <a:lnTo>
                  <a:pt x="6277" y="870"/>
                </a:lnTo>
                <a:lnTo>
                  <a:pt x="4236" y="4945"/>
                </a:lnTo>
                <a:lnTo>
                  <a:pt x="0" y="6196"/>
                </a:lnTo>
                <a:lnTo>
                  <a:pt x="466" y="11546"/>
                </a:lnTo>
                <a:lnTo>
                  <a:pt x="2745" y="15894"/>
                </a:lnTo>
                <a:lnTo>
                  <a:pt x="6376" y="19302"/>
                </a:lnTo>
                <a:lnTo>
                  <a:pt x="11778" y="21600"/>
                </a:lnTo>
                <a:close/>
                <a:moveTo>
                  <a:pt x="11778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8" name="Freeform 49">
            <a:extLst>
              <a:ext uri="{FF2B5EF4-FFF2-40B4-BE49-F238E27FC236}">
                <a16:creationId xmlns:a16="http://schemas.microsoft.com/office/drawing/2014/main" id="{1CE67D41-FCF3-4838-B3D9-7088771EA038}"/>
              </a:ext>
            </a:extLst>
          </p:cNvPr>
          <p:cNvSpPr>
            <a:spLocks/>
          </p:cNvSpPr>
          <p:nvPr/>
        </p:nvSpPr>
        <p:spPr bwMode="auto">
          <a:xfrm>
            <a:off x="2569890" y="2315022"/>
            <a:ext cx="279053" cy="16408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06052382 h 21600"/>
              <a:gd name="T4" fmla="*/ 2147483646 w 21600"/>
              <a:gd name="T5" fmla="*/ 1950026745 h 21600"/>
              <a:gd name="T6" fmla="*/ 2147483646 w 21600"/>
              <a:gd name="T7" fmla="*/ 1023004857 h 21600"/>
              <a:gd name="T8" fmla="*/ 2147483646 w 21600"/>
              <a:gd name="T9" fmla="*/ 16920870 h 21600"/>
              <a:gd name="T10" fmla="*/ 2147483646 w 21600"/>
              <a:gd name="T11" fmla="*/ 0 h 21600"/>
              <a:gd name="T12" fmla="*/ 2147483646 w 21600"/>
              <a:gd name="T13" fmla="*/ 66827190 h 21600"/>
              <a:gd name="T14" fmla="*/ 2147483646 w 21600"/>
              <a:gd name="T15" fmla="*/ 515623565 h 21600"/>
              <a:gd name="T16" fmla="*/ 0 w 21600"/>
              <a:gd name="T17" fmla="*/ 681513122 h 21600"/>
              <a:gd name="T18" fmla="*/ 2147483646 w 21600"/>
              <a:gd name="T19" fmla="*/ 1432795427 h 21600"/>
              <a:gd name="T20" fmla="*/ 2147483646 w 21600"/>
              <a:gd name="T21" fmla="*/ 1442645572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600" h="21600">
                <a:moveTo>
                  <a:pt x="10720" y="21600"/>
                </a:moveTo>
                <a:lnTo>
                  <a:pt x="14228" y="14308"/>
                </a:lnTo>
                <a:lnTo>
                  <a:pt x="19413" y="13248"/>
                </a:lnTo>
                <a:lnTo>
                  <a:pt x="18945" y="6950"/>
                </a:lnTo>
                <a:lnTo>
                  <a:pt x="21600" y="115"/>
                </a:lnTo>
                <a:lnTo>
                  <a:pt x="16375" y="0"/>
                </a:lnTo>
                <a:lnTo>
                  <a:pt x="10213" y="454"/>
                </a:lnTo>
                <a:lnTo>
                  <a:pt x="5847" y="3503"/>
                </a:lnTo>
                <a:lnTo>
                  <a:pt x="0" y="4630"/>
                </a:lnTo>
                <a:lnTo>
                  <a:pt x="2729" y="9734"/>
                </a:lnTo>
                <a:lnTo>
                  <a:pt x="9005" y="9801"/>
                </a:lnTo>
                <a:lnTo>
                  <a:pt x="6120" y="16562"/>
                </a:lnTo>
                <a:lnTo>
                  <a:pt x="10720" y="21600"/>
                </a:lnTo>
                <a:close/>
                <a:moveTo>
                  <a:pt x="1072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59" name="Freeform 50">
            <a:extLst>
              <a:ext uri="{FF2B5EF4-FFF2-40B4-BE49-F238E27FC236}">
                <a16:creationId xmlns:a16="http://schemas.microsoft.com/office/drawing/2014/main" id="{49634DFA-316B-4A2F-A749-31538710930E}"/>
              </a:ext>
            </a:extLst>
          </p:cNvPr>
          <p:cNvSpPr>
            <a:spLocks/>
          </p:cNvSpPr>
          <p:nvPr/>
        </p:nvSpPr>
        <p:spPr bwMode="auto">
          <a:xfrm>
            <a:off x="2569891" y="2201168"/>
            <a:ext cx="261193" cy="72554"/>
          </a:xfrm>
          <a:custGeom>
            <a:avLst/>
            <a:gdLst>
              <a:gd name="T0" fmla="*/ 0 w 21600"/>
              <a:gd name="T1" fmla="*/ 53744113 h 21600"/>
              <a:gd name="T2" fmla="*/ 2147483646 w 21600"/>
              <a:gd name="T3" fmla="*/ 47441495 h 21600"/>
              <a:gd name="T4" fmla="*/ 2147483646 w 21600"/>
              <a:gd name="T5" fmla="*/ 35164822 h 21600"/>
              <a:gd name="T6" fmla="*/ 2147483646 w 21600"/>
              <a:gd name="T7" fmla="*/ 39146097 h 21600"/>
              <a:gd name="T8" fmla="*/ 2147483646 w 21600"/>
              <a:gd name="T9" fmla="*/ 44122219 h 21600"/>
              <a:gd name="T10" fmla="*/ 2147483646 w 21600"/>
              <a:gd name="T11" fmla="*/ 15593302 h 21600"/>
              <a:gd name="T12" fmla="*/ 2147483646 w 21600"/>
              <a:gd name="T13" fmla="*/ 0 h 21600"/>
              <a:gd name="T14" fmla="*/ 2147483646 w 21600"/>
              <a:gd name="T15" fmla="*/ 3981270 h 21600"/>
              <a:gd name="T16" fmla="*/ 2147483646 w 21600"/>
              <a:gd name="T17" fmla="*/ 15260015 h 21600"/>
              <a:gd name="T18" fmla="*/ 0 w 21600"/>
              <a:gd name="T19" fmla="*/ 53744113 h 21600"/>
              <a:gd name="T20" fmla="*/ 0 w 21600"/>
              <a:gd name="T21" fmla="*/ 53744113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030" y="19067"/>
                </a:lnTo>
                <a:lnTo>
                  <a:pt x="10763" y="14133"/>
                </a:lnTo>
                <a:lnTo>
                  <a:pt x="16126" y="15733"/>
                </a:lnTo>
                <a:lnTo>
                  <a:pt x="21600" y="17733"/>
                </a:lnTo>
                <a:lnTo>
                  <a:pt x="19159" y="6267"/>
                </a:lnTo>
                <a:lnTo>
                  <a:pt x="14277" y="0"/>
                </a:lnTo>
                <a:lnTo>
                  <a:pt x="8840" y="1600"/>
                </a:lnTo>
                <a:lnTo>
                  <a:pt x="2404" y="613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0" name="Freeform 51">
            <a:extLst>
              <a:ext uri="{FF2B5EF4-FFF2-40B4-BE49-F238E27FC236}">
                <a16:creationId xmlns:a16="http://schemas.microsoft.com/office/drawing/2014/main" id="{2319D8A9-03A1-4C78-B3A0-386D54A8CD50}"/>
              </a:ext>
            </a:extLst>
          </p:cNvPr>
          <p:cNvSpPr>
            <a:spLocks/>
          </p:cNvSpPr>
          <p:nvPr/>
        </p:nvSpPr>
        <p:spPr bwMode="auto">
          <a:xfrm>
            <a:off x="6511231" y="6218412"/>
            <a:ext cx="207615" cy="184174"/>
          </a:xfrm>
          <a:custGeom>
            <a:avLst/>
            <a:gdLst>
              <a:gd name="T0" fmla="*/ 2029807128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1420339594 h 21600"/>
              <a:gd name="T6" fmla="*/ 2147483646 w 21600"/>
              <a:gd name="T7" fmla="*/ 334097854 h 21600"/>
              <a:gd name="T8" fmla="*/ 2147483646 w 21600"/>
              <a:gd name="T9" fmla="*/ 0 h 21600"/>
              <a:gd name="T10" fmla="*/ 2147483646 w 21600"/>
              <a:gd name="T11" fmla="*/ 902401014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029807128 w 21600"/>
              <a:gd name="T19" fmla="*/ 2147483646 h 21600"/>
              <a:gd name="T20" fmla="*/ 2029807128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4252" y="21600"/>
                </a:moveTo>
                <a:lnTo>
                  <a:pt x="0" y="11915"/>
                </a:lnTo>
                <a:lnTo>
                  <a:pt x="5329" y="5416"/>
                </a:lnTo>
                <a:lnTo>
                  <a:pt x="9071" y="1274"/>
                </a:lnTo>
                <a:lnTo>
                  <a:pt x="14683" y="0"/>
                </a:lnTo>
                <a:lnTo>
                  <a:pt x="18879" y="3441"/>
                </a:lnTo>
                <a:lnTo>
                  <a:pt x="21600" y="9749"/>
                </a:lnTo>
                <a:lnTo>
                  <a:pt x="18028" y="13954"/>
                </a:lnTo>
                <a:lnTo>
                  <a:pt x="11849" y="16949"/>
                </a:lnTo>
                <a:lnTo>
                  <a:pt x="4252" y="21600"/>
                </a:lnTo>
                <a:close/>
                <a:moveTo>
                  <a:pt x="4252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1" name="Freeform 52">
            <a:extLst>
              <a:ext uri="{FF2B5EF4-FFF2-40B4-BE49-F238E27FC236}">
                <a16:creationId xmlns:a16="http://schemas.microsoft.com/office/drawing/2014/main" id="{1766C3FB-6AE6-47D9-B5FD-CF0A3AE1D8E1}"/>
              </a:ext>
            </a:extLst>
          </p:cNvPr>
          <p:cNvSpPr>
            <a:spLocks/>
          </p:cNvSpPr>
          <p:nvPr/>
        </p:nvSpPr>
        <p:spPr bwMode="auto">
          <a:xfrm>
            <a:off x="6830467" y="5963915"/>
            <a:ext cx="137294" cy="147340"/>
          </a:xfrm>
          <a:custGeom>
            <a:avLst/>
            <a:gdLst>
              <a:gd name="T0" fmla="*/ 0 w 21600"/>
              <a:gd name="T1" fmla="*/ 1365159246 h 21600"/>
              <a:gd name="T2" fmla="*/ 163003419 w 21600"/>
              <a:gd name="T3" fmla="*/ 589252087 h 21600"/>
              <a:gd name="T4" fmla="*/ 637221573 w 21600"/>
              <a:gd name="T5" fmla="*/ 0 h 21600"/>
              <a:gd name="T6" fmla="*/ 1274376620 w 21600"/>
              <a:gd name="T7" fmla="*/ 206240439 h 21600"/>
              <a:gd name="T8" fmla="*/ 1304021241 w 21600"/>
              <a:gd name="T9" fmla="*/ 932995501 h 21600"/>
              <a:gd name="T10" fmla="*/ 1111379818 w 21600"/>
              <a:gd name="T11" fmla="*/ 1856193803 h 21600"/>
              <a:gd name="T12" fmla="*/ 540867644 w 21600"/>
              <a:gd name="T13" fmla="*/ 1748170894 h 21600"/>
              <a:gd name="T14" fmla="*/ 0 w 21600"/>
              <a:gd name="T15" fmla="*/ 1365159246 h 21600"/>
              <a:gd name="T16" fmla="*/ 0 w 21600"/>
              <a:gd name="T17" fmla="*/ 13651592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15886"/>
                </a:moveTo>
                <a:lnTo>
                  <a:pt x="2700" y="6857"/>
                </a:lnTo>
                <a:lnTo>
                  <a:pt x="10555" y="0"/>
                </a:lnTo>
                <a:lnTo>
                  <a:pt x="21109" y="2400"/>
                </a:lnTo>
                <a:lnTo>
                  <a:pt x="21600" y="10857"/>
                </a:lnTo>
                <a:lnTo>
                  <a:pt x="18409" y="21600"/>
                </a:lnTo>
                <a:lnTo>
                  <a:pt x="8959" y="20343"/>
                </a:lnTo>
                <a:lnTo>
                  <a:pt x="0" y="15886"/>
                </a:lnTo>
                <a:close/>
                <a:moveTo>
                  <a:pt x="0" y="158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2" name="Freeform 53">
            <a:extLst>
              <a:ext uri="{FF2B5EF4-FFF2-40B4-BE49-F238E27FC236}">
                <a16:creationId xmlns:a16="http://schemas.microsoft.com/office/drawing/2014/main" id="{01A6B3CE-E602-41EE-846D-9D7BDC0BC888}"/>
              </a:ext>
            </a:extLst>
          </p:cNvPr>
          <p:cNvSpPr>
            <a:spLocks/>
          </p:cNvSpPr>
          <p:nvPr/>
        </p:nvSpPr>
        <p:spPr bwMode="auto">
          <a:xfrm>
            <a:off x="7706693" y="4093146"/>
            <a:ext cx="34602" cy="98227"/>
          </a:xfrm>
          <a:custGeom>
            <a:avLst/>
            <a:gdLst>
              <a:gd name="T0" fmla="*/ 1325985 w 21600"/>
              <a:gd name="T1" fmla="*/ 244437145 h 21600"/>
              <a:gd name="T2" fmla="*/ 1263805 w 21600"/>
              <a:gd name="T3" fmla="*/ 113436523 h 21600"/>
              <a:gd name="T4" fmla="*/ 518006 w 21600"/>
              <a:gd name="T5" fmla="*/ 0 h 21600"/>
              <a:gd name="T6" fmla="*/ 0 w 21600"/>
              <a:gd name="T7" fmla="*/ 168808571 h 21600"/>
              <a:gd name="T8" fmla="*/ 1325985 w 21600"/>
              <a:gd name="T9" fmla="*/ 244437145 h 21600"/>
              <a:gd name="T10" fmla="*/ 1325985 w 21600"/>
              <a:gd name="T11" fmla="*/ 2444371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0587" y="10024"/>
                </a:lnTo>
                <a:lnTo>
                  <a:pt x="8438" y="0"/>
                </a:lnTo>
                <a:lnTo>
                  <a:pt x="0" y="14917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3" name="Freeform 54">
            <a:extLst>
              <a:ext uri="{FF2B5EF4-FFF2-40B4-BE49-F238E27FC236}">
                <a16:creationId xmlns:a16="http://schemas.microsoft.com/office/drawing/2014/main" id="{3A4BB721-15A8-404A-8B2A-E08AA32B8E5C}"/>
              </a:ext>
            </a:extLst>
          </p:cNvPr>
          <p:cNvSpPr>
            <a:spLocks/>
          </p:cNvSpPr>
          <p:nvPr/>
        </p:nvSpPr>
        <p:spPr bwMode="auto">
          <a:xfrm>
            <a:off x="7742411" y="4012779"/>
            <a:ext cx="47997" cy="80367"/>
          </a:xfrm>
          <a:custGeom>
            <a:avLst/>
            <a:gdLst>
              <a:gd name="T0" fmla="*/ 1615515 w 21600"/>
              <a:gd name="T1" fmla="*/ 89622387 h 21600"/>
              <a:gd name="T2" fmla="*/ 6808948 w 21600"/>
              <a:gd name="T3" fmla="*/ 0 h 21600"/>
              <a:gd name="T4" fmla="*/ 0 w 21600"/>
              <a:gd name="T5" fmla="*/ 28065243 h 21600"/>
              <a:gd name="T6" fmla="*/ 1615515 w 21600"/>
              <a:gd name="T7" fmla="*/ 89622387 h 21600"/>
              <a:gd name="T8" fmla="*/ 1615515 w 21600"/>
              <a:gd name="T9" fmla="*/ 896223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125" y="21600"/>
                </a:moveTo>
                <a:lnTo>
                  <a:pt x="21600" y="0"/>
                </a:lnTo>
                <a:lnTo>
                  <a:pt x="0" y="6764"/>
                </a:lnTo>
                <a:lnTo>
                  <a:pt x="5125" y="21600"/>
                </a:lnTo>
                <a:close/>
                <a:moveTo>
                  <a:pt x="5125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4" name="Freeform 55">
            <a:extLst>
              <a:ext uri="{FF2B5EF4-FFF2-40B4-BE49-F238E27FC236}">
                <a16:creationId xmlns:a16="http://schemas.microsoft.com/office/drawing/2014/main" id="{355A342E-5D66-4250-A9B1-6B381CE4EC7B}"/>
              </a:ext>
            </a:extLst>
          </p:cNvPr>
          <p:cNvSpPr>
            <a:spLocks/>
          </p:cNvSpPr>
          <p:nvPr/>
        </p:nvSpPr>
        <p:spPr bwMode="auto">
          <a:xfrm>
            <a:off x="8049369" y="4626695"/>
            <a:ext cx="31254" cy="90413"/>
          </a:xfrm>
          <a:custGeom>
            <a:avLst/>
            <a:gdLst>
              <a:gd name="T0" fmla="*/ 512478 w 21600"/>
              <a:gd name="T1" fmla="*/ 161499289 h 21600"/>
              <a:gd name="T2" fmla="*/ 797155 w 21600"/>
              <a:gd name="T3" fmla="*/ 0 h 21600"/>
              <a:gd name="T4" fmla="*/ 0 w 21600"/>
              <a:gd name="T5" fmla="*/ 89505517 h 21600"/>
              <a:gd name="T6" fmla="*/ 512478 w 21600"/>
              <a:gd name="T7" fmla="*/ 161499289 h 21600"/>
              <a:gd name="T8" fmla="*/ 512478 w 21600"/>
              <a:gd name="T9" fmla="*/ 161499289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3886" y="21600"/>
                </a:moveTo>
                <a:lnTo>
                  <a:pt x="21600" y="0"/>
                </a:lnTo>
                <a:lnTo>
                  <a:pt x="0" y="11971"/>
                </a:lnTo>
                <a:lnTo>
                  <a:pt x="13886" y="21600"/>
                </a:lnTo>
                <a:close/>
                <a:moveTo>
                  <a:pt x="1388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5" name="Freeform 56">
            <a:extLst>
              <a:ext uri="{FF2B5EF4-FFF2-40B4-BE49-F238E27FC236}">
                <a16:creationId xmlns:a16="http://schemas.microsoft.com/office/drawing/2014/main" id="{2C15A403-C5A1-45BD-BE89-D59E16B0AE8E}"/>
              </a:ext>
            </a:extLst>
          </p:cNvPr>
          <p:cNvSpPr>
            <a:spLocks/>
          </p:cNvSpPr>
          <p:nvPr/>
        </p:nvSpPr>
        <p:spPr bwMode="auto">
          <a:xfrm>
            <a:off x="5168430" y="3977060"/>
            <a:ext cx="126131" cy="132829"/>
          </a:xfrm>
          <a:custGeom>
            <a:avLst/>
            <a:gdLst>
              <a:gd name="T0" fmla="*/ 121051070 w 21600"/>
              <a:gd name="T1" fmla="*/ 1105306244 h 21600"/>
              <a:gd name="T2" fmla="*/ 308678918 w 21600"/>
              <a:gd name="T3" fmla="*/ 792341646 h 21600"/>
              <a:gd name="T4" fmla="*/ 332897351 w 21600"/>
              <a:gd name="T5" fmla="*/ 412237574 h 21600"/>
              <a:gd name="T6" fmla="*/ 853374961 w 21600"/>
              <a:gd name="T7" fmla="*/ 170045035 h 21600"/>
              <a:gd name="T8" fmla="*/ 439843528 w 21600"/>
              <a:gd name="T9" fmla="*/ 0 h 21600"/>
              <a:gd name="T10" fmla="*/ 0 w 21600"/>
              <a:gd name="T11" fmla="*/ 397346568 h 21600"/>
              <a:gd name="T12" fmla="*/ 121051070 w 21600"/>
              <a:gd name="T13" fmla="*/ 1105306244 h 21600"/>
              <a:gd name="T14" fmla="*/ 121051070 w 21600"/>
              <a:gd name="T15" fmla="*/ 11053062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3064" y="21600"/>
                </a:moveTo>
                <a:lnTo>
                  <a:pt x="7813" y="15484"/>
                </a:lnTo>
                <a:lnTo>
                  <a:pt x="8426" y="8056"/>
                </a:lnTo>
                <a:lnTo>
                  <a:pt x="21600" y="3323"/>
                </a:lnTo>
                <a:lnTo>
                  <a:pt x="11133" y="0"/>
                </a:lnTo>
                <a:lnTo>
                  <a:pt x="0" y="7765"/>
                </a:lnTo>
                <a:lnTo>
                  <a:pt x="3064" y="21600"/>
                </a:lnTo>
                <a:close/>
                <a:moveTo>
                  <a:pt x="3064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6" name="Freeform 57">
            <a:extLst>
              <a:ext uri="{FF2B5EF4-FFF2-40B4-BE49-F238E27FC236}">
                <a16:creationId xmlns:a16="http://schemas.microsoft.com/office/drawing/2014/main" id="{AA8F4B1A-C283-4B89-ABDE-6DAA74C8C873}"/>
              </a:ext>
            </a:extLst>
          </p:cNvPr>
          <p:cNvSpPr>
            <a:spLocks/>
          </p:cNvSpPr>
          <p:nvPr/>
        </p:nvSpPr>
        <p:spPr bwMode="auto">
          <a:xfrm>
            <a:off x="6245572" y="2395389"/>
            <a:ext cx="1151930" cy="82934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0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7939" y="19590"/>
                </a:moveTo>
                <a:lnTo>
                  <a:pt x="6971" y="18125"/>
                </a:lnTo>
                <a:lnTo>
                  <a:pt x="5989" y="16626"/>
                </a:lnTo>
                <a:lnTo>
                  <a:pt x="5105" y="15195"/>
                </a:lnTo>
                <a:lnTo>
                  <a:pt x="3873" y="12839"/>
                </a:lnTo>
                <a:lnTo>
                  <a:pt x="3336" y="12025"/>
                </a:lnTo>
                <a:lnTo>
                  <a:pt x="2083" y="10521"/>
                </a:lnTo>
                <a:lnTo>
                  <a:pt x="1031" y="9403"/>
                </a:lnTo>
                <a:lnTo>
                  <a:pt x="0" y="8926"/>
                </a:lnTo>
                <a:lnTo>
                  <a:pt x="0" y="6609"/>
                </a:lnTo>
                <a:lnTo>
                  <a:pt x="687" y="5724"/>
                </a:lnTo>
                <a:lnTo>
                  <a:pt x="1669" y="5656"/>
                </a:lnTo>
                <a:lnTo>
                  <a:pt x="2160" y="4633"/>
                </a:lnTo>
                <a:lnTo>
                  <a:pt x="3436" y="4633"/>
                </a:lnTo>
                <a:lnTo>
                  <a:pt x="4025" y="6064"/>
                </a:lnTo>
                <a:lnTo>
                  <a:pt x="5253" y="6814"/>
                </a:lnTo>
                <a:lnTo>
                  <a:pt x="6824" y="6609"/>
                </a:lnTo>
                <a:lnTo>
                  <a:pt x="8002" y="7018"/>
                </a:lnTo>
                <a:lnTo>
                  <a:pt x="9475" y="6269"/>
                </a:lnTo>
                <a:lnTo>
                  <a:pt x="10456" y="4770"/>
                </a:lnTo>
                <a:lnTo>
                  <a:pt x="11880" y="6064"/>
                </a:lnTo>
                <a:lnTo>
                  <a:pt x="13500" y="6064"/>
                </a:lnTo>
                <a:lnTo>
                  <a:pt x="14531" y="3611"/>
                </a:lnTo>
                <a:lnTo>
                  <a:pt x="15415" y="1908"/>
                </a:lnTo>
                <a:lnTo>
                  <a:pt x="14776" y="681"/>
                </a:lnTo>
                <a:lnTo>
                  <a:pt x="15905" y="0"/>
                </a:lnTo>
                <a:lnTo>
                  <a:pt x="16740" y="409"/>
                </a:lnTo>
                <a:lnTo>
                  <a:pt x="16691" y="2385"/>
                </a:lnTo>
                <a:lnTo>
                  <a:pt x="16936" y="3816"/>
                </a:lnTo>
                <a:lnTo>
                  <a:pt x="17575" y="4770"/>
                </a:lnTo>
                <a:lnTo>
                  <a:pt x="18115" y="6746"/>
                </a:lnTo>
                <a:lnTo>
                  <a:pt x="18311" y="9199"/>
                </a:lnTo>
                <a:lnTo>
                  <a:pt x="16936" y="9539"/>
                </a:lnTo>
                <a:lnTo>
                  <a:pt x="16445" y="11379"/>
                </a:lnTo>
                <a:lnTo>
                  <a:pt x="17907" y="11634"/>
                </a:lnTo>
                <a:lnTo>
                  <a:pt x="18753" y="13015"/>
                </a:lnTo>
                <a:lnTo>
                  <a:pt x="19636" y="14445"/>
                </a:lnTo>
                <a:lnTo>
                  <a:pt x="20716" y="17103"/>
                </a:lnTo>
                <a:lnTo>
                  <a:pt x="21551" y="17239"/>
                </a:lnTo>
                <a:lnTo>
                  <a:pt x="21600" y="18874"/>
                </a:lnTo>
                <a:lnTo>
                  <a:pt x="20373" y="18943"/>
                </a:lnTo>
                <a:lnTo>
                  <a:pt x="19195" y="19079"/>
                </a:lnTo>
                <a:lnTo>
                  <a:pt x="18262" y="20578"/>
                </a:lnTo>
                <a:lnTo>
                  <a:pt x="17133" y="21123"/>
                </a:lnTo>
                <a:lnTo>
                  <a:pt x="15365" y="21259"/>
                </a:lnTo>
                <a:lnTo>
                  <a:pt x="13991" y="21191"/>
                </a:lnTo>
                <a:lnTo>
                  <a:pt x="13009" y="21600"/>
                </a:lnTo>
                <a:lnTo>
                  <a:pt x="12171" y="20506"/>
                </a:lnTo>
                <a:lnTo>
                  <a:pt x="10898" y="19147"/>
                </a:lnTo>
                <a:lnTo>
                  <a:pt x="9564" y="18956"/>
                </a:lnTo>
                <a:lnTo>
                  <a:pt x="7939" y="19590"/>
                </a:lnTo>
                <a:close/>
                <a:moveTo>
                  <a:pt x="7939" y="1959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7467" name="Oval 58">
            <a:extLst>
              <a:ext uri="{FF2B5EF4-FFF2-40B4-BE49-F238E27FC236}">
                <a16:creationId xmlns:a16="http://schemas.microsoft.com/office/drawing/2014/main" id="{B0BA2B33-061B-4562-B2E8-2BC4300699C1}"/>
              </a:ext>
            </a:extLst>
          </p:cNvPr>
          <p:cNvSpPr>
            <a:spLocks/>
          </p:cNvSpPr>
          <p:nvPr/>
        </p:nvSpPr>
        <p:spPr bwMode="auto">
          <a:xfrm rot="18196973">
            <a:off x="4810125" y="3205758"/>
            <a:ext cx="71438" cy="3571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68" name="Oval 59">
            <a:extLst>
              <a:ext uri="{FF2B5EF4-FFF2-40B4-BE49-F238E27FC236}">
                <a16:creationId xmlns:a16="http://schemas.microsoft.com/office/drawing/2014/main" id="{90B390FD-EA1D-4547-9164-F884829E0D87}"/>
              </a:ext>
            </a:extLst>
          </p:cNvPr>
          <p:cNvSpPr>
            <a:spLocks/>
          </p:cNvSpPr>
          <p:nvPr/>
        </p:nvSpPr>
        <p:spPr bwMode="auto">
          <a:xfrm rot="17652526">
            <a:off x="4635996" y="3511600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69" name="Oval 60">
            <a:extLst>
              <a:ext uri="{FF2B5EF4-FFF2-40B4-BE49-F238E27FC236}">
                <a16:creationId xmlns:a16="http://schemas.microsoft.com/office/drawing/2014/main" id="{D66CB940-5FA3-46BF-9995-530E45E9E187}"/>
              </a:ext>
            </a:extLst>
          </p:cNvPr>
          <p:cNvSpPr>
            <a:spLocks/>
          </p:cNvSpPr>
          <p:nvPr/>
        </p:nvSpPr>
        <p:spPr bwMode="auto">
          <a:xfrm rot="16412833">
            <a:off x="4719712" y="3405560"/>
            <a:ext cx="35719" cy="1785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70" name="Oval 61">
            <a:extLst>
              <a:ext uri="{FF2B5EF4-FFF2-40B4-BE49-F238E27FC236}">
                <a16:creationId xmlns:a16="http://schemas.microsoft.com/office/drawing/2014/main" id="{CDB1C3B6-A8BC-4789-8975-7700A889464C}"/>
              </a:ext>
            </a:extLst>
          </p:cNvPr>
          <p:cNvSpPr>
            <a:spLocks/>
          </p:cNvSpPr>
          <p:nvPr/>
        </p:nvSpPr>
        <p:spPr bwMode="auto">
          <a:xfrm rot="17652526">
            <a:off x="8130853" y="471822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71" name="Oval 62">
            <a:extLst>
              <a:ext uri="{FF2B5EF4-FFF2-40B4-BE49-F238E27FC236}">
                <a16:creationId xmlns:a16="http://schemas.microsoft.com/office/drawing/2014/main" id="{73C456BA-7309-486B-B642-2F5B2202B176}"/>
              </a:ext>
            </a:extLst>
          </p:cNvPr>
          <p:cNvSpPr>
            <a:spLocks/>
          </p:cNvSpPr>
          <p:nvPr/>
        </p:nvSpPr>
        <p:spPr bwMode="auto">
          <a:xfrm rot="17652526">
            <a:off x="8202291" y="4762872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72" name="Oval 63">
            <a:extLst>
              <a:ext uri="{FF2B5EF4-FFF2-40B4-BE49-F238E27FC236}">
                <a16:creationId xmlns:a16="http://schemas.microsoft.com/office/drawing/2014/main" id="{D31F042A-D602-4BB4-88C0-6523CB9B2692}"/>
              </a:ext>
            </a:extLst>
          </p:cNvPr>
          <p:cNvSpPr>
            <a:spLocks/>
          </p:cNvSpPr>
          <p:nvPr/>
        </p:nvSpPr>
        <p:spPr bwMode="auto">
          <a:xfrm rot="10936610">
            <a:off x="8068345" y="472715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7473" name="Freeform 64">
            <a:extLst>
              <a:ext uri="{FF2B5EF4-FFF2-40B4-BE49-F238E27FC236}">
                <a16:creationId xmlns:a16="http://schemas.microsoft.com/office/drawing/2014/main" id="{A3A509E9-63C6-4F9D-8FBE-964590B46A8F}"/>
              </a:ext>
            </a:extLst>
          </p:cNvPr>
          <p:cNvSpPr>
            <a:spLocks/>
          </p:cNvSpPr>
          <p:nvPr/>
        </p:nvSpPr>
        <p:spPr bwMode="auto">
          <a:xfrm>
            <a:off x="7026920" y="3529459"/>
            <a:ext cx="269007" cy="283518"/>
          </a:xfrm>
          <a:custGeom>
            <a:avLst/>
            <a:gdLst>
              <a:gd name="T0" fmla="*/ 1387708475 w 21600"/>
              <a:gd name="T1" fmla="*/ 2147483646 h 21600"/>
              <a:gd name="T2" fmla="*/ 0 w 21600"/>
              <a:gd name="T3" fmla="*/ 2147483646 h 21600"/>
              <a:gd name="T4" fmla="*/ 1175012520 w 21600"/>
              <a:gd name="T5" fmla="*/ 2147483646 h 21600"/>
              <a:gd name="T6" fmla="*/ 320772283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1387708475 w 21600"/>
              <a:gd name="T29" fmla="*/ 2147483646 h 21600"/>
              <a:gd name="T30" fmla="*/ 1387708475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796" y="21600"/>
                </a:moveTo>
                <a:lnTo>
                  <a:pt x="0" y="16306"/>
                </a:lnTo>
                <a:lnTo>
                  <a:pt x="674" y="11135"/>
                </a:lnTo>
                <a:lnTo>
                  <a:pt x="184" y="5055"/>
                </a:lnTo>
                <a:lnTo>
                  <a:pt x="2933" y="2050"/>
                </a:lnTo>
                <a:lnTo>
                  <a:pt x="8484" y="1228"/>
                </a:lnTo>
                <a:lnTo>
                  <a:pt x="13254" y="0"/>
                </a:lnTo>
                <a:lnTo>
                  <a:pt x="16906" y="1731"/>
                </a:lnTo>
                <a:lnTo>
                  <a:pt x="21600" y="3928"/>
                </a:lnTo>
                <a:lnTo>
                  <a:pt x="18798" y="6830"/>
                </a:lnTo>
                <a:lnTo>
                  <a:pt x="17021" y="12284"/>
                </a:lnTo>
                <a:lnTo>
                  <a:pt x="13668" y="15754"/>
                </a:lnTo>
                <a:lnTo>
                  <a:pt x="11333" y="21507"/>
                </a:lnTo>
                <a:lnTo>
                  <a:pt x="6808" y="19878"/>
                </a:lnTo>
                <a:lnTo>
                  <a:pt x="796" y="21600"/>
                </a:lnTo>
                <a:close/>
                <a:moveTo>
                  <a:pt x="796" y="21600"/>
                </a:moveTo>
              </a:path>
            </a:pathLst>
          </a:custGeom>
          <a:solidFill>
            <a:srgbClr val="C0EDFE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75F39E-EE58-4B12-BDF8-B8190875FD24}"/>
              </a:ext>
            </a:extLst>
          </p:cNvPr>
          <p:cNvSpPr/>
          <p:nvPr/>
        </p:nvSpPr>
        <p:spPr>
          <a:xfrm>
            <a:off x="72224" y="3977060"/>
            <a:ext cx="4540332" cy="865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$92 billion of outstanding African sovereign Eurobonds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456DA-5735-4F09-A562-0DEF0DB00733}"/>
              </a:ext>
            </a:extLst>
          </p:cNvPr>
          <p:cNvSpPr txBox="1"/>
          <p:nvPr/>
        </p:nvSpPr>
        <p:spPr>
          <a:xfrm>
            <a:off x="319545" y="587686"/>
            <a:ext cx="225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 Cen MT" panose="020B0602020104020603" pitchFamily="34" charset="0"/>
              </a:rPr>
              <a:t>2017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D97E8F-C514-41E0-B613-638A913C49BE}"/>
              </a:ext>
            </a:extLst>
          </p:cNvPr>
          <p:cNvSpPr txBox="1"/>
          <p:nvPr/>
        </p:nvSpPr>
        <p:spPr>
          <a:xfrm>
            <a:off x="7480102" y="467222"/>
            <a:ext cx="457567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w Cen MT" panose="020B0602020104020603" pitchFamily="34" charset="0"/>
              </a:rPr>
              <a:t>External Debt Stock/GNI 33.5%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External Debt Stock/Exports 135.7%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Concessional/External Debt Stock 32.4%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">
            <a:extLst>
              <a:ext uri="{FF2B5EF4-FFF2-40B4-BE49-F238E27FC236}">
                <a16:creationId xmlns:a16="http://schemas.microsoft.com/office/drawing/2014/main" id="{2C17E9E6-65F5-47C6-BA00-2E0EF97AB547}"/>
              </a:ext>
            </a:extLst>
          </p:cNvPr>
          <p:cNvSpPr>
            <a:spLocks/>
          </p:cNvSpPr>
          <p:nvPr/>
        </p:nvSpPr>
        <p:spPr bwMode="auto">
          <a:xfrm>
            <a:off x="6080374" y="1410890"/>
            <a:ext cx="1508001" cy="18082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3973" y="1205"/>
                </a:moveTo>
                <a:lnTo>
                  <a:pt x="4058" y="3344"/>
                </a:lnTo>
                <a:lnTo>
                  <a:pt x="2705" y="3220"/>
                </a:lnTo>
                <a:lnTo>
                  <a:pt x="2793" y="5312"/>
                </a:lnTo>
                <a:lnTo>
                  <a:pt x="2849" y="8095"/>
                </a:lnTo>
                <a:lnTo>
                  <a:pt x="1652" y="8109"/>
                </a:lnTo>
                <a:lnTo>
                  <a:pt x="1328" y="8794"/>
                </a:lnTo>
                <a:lnTo>
                  <a:pt x="729" y="9321"/>
                </a:lnTo>
                <a:lnTo>
                  <a:pt x="883" y="9891"/>
                </a:lnTo>
                <a:lnTo>
                  <a:pt x="353" y="10248"/>
                </a:lnTo>
                <a:lnTo>
                  <a:pt x="444" y="10800"/>
                </a:lnTo>
                <a:lnTo>
                  <a:pt x="0" y="11540"/>
                </a:lnTo>
                <a:lnTo>
                  <a:pt x="832" y="11489"/>
                </a:lnTo>
                <a:lnTo>
                  <a:pt x="849" y="12248"/>
                </a:lnTo>
                <a:lnTo>
                  <a:pt x="1331" y="12956"/>
                </a:lnTo>
                <a:lnTo>
                  <a:pt x="1396" y="13456"/>
                </a:lnTo>
                <a:lnTo>
                  <a:pt x="1967" y="14118"/>
                </a:lnTo>
                <a:lnTo>
                  <a:pt x="2319" y="14747"/>
                </a:lnTo>
                <a:lnTo>
                  <a:pt x="2231" y="15847"/>
                </a:lnTo>
                <a:lnTo>
                  <a:pt x="3072" y="15910"/>
                </a:lnTo>
                <a:lnTo>
                  <a:pt x="3513" y="16387"/>
                </a:lnTo>
                <a:lnTo>
                  <a:pt x="4543" y="16776"/>
                </a:lnTo>
                <a:lnTo>
                  <a:pt x="4716" y="17384"/>
                </a:lnTo>
                <a:lnTo>
                  <a:pt x="5548" y="17705"/>
                </a:lnTo>
                <a:lnTo>
                  <a:pt x="6160" y="18491"/>
                </a:lnTo>
                <a:lnTo>
                  <a:pt x="6640" y="18987"/>
                </a:lnTo>
                <a:lnTo>
                  <a:pt x="7244" y="19462"/>
                </a:lnTo>
                <a:lnTo>
                  <a:pt x="7699" y="20021"/>
                </a:lnTo>
                <a:lnTo>
                  <a:pt x="8441" y="20752"/>
                </a:lnTo>
                <a:lnTo>
                  <a:pt x="9478" y="20586"/>
                </a:lnTo>
                <a:lnTo>
                  <a:pt x="10278" y="20784"/>
                </a:lnTo>
                <a:lnTo>
                  <a:pt x="10860" y="20528"/>
                </a:lnTo>
                <a:lnTo>
                  <a:pt x="11289" y="21061"/>
                </a:lnTo>
                <a:lnTo>
                  <a:pt x="12306" y="21600"/>
                </a:lnTo>
                <a:lnTo>
                  <a:pt x="12911" y="21312"/>
                </a:lnTo>
                <a:lnTo>
                  <a:pt x="13774" y="21435"/>
                </a:lnTo>
                <a:lnTo>
                  <a:pt x="14869" y="21397"/>
                </a:lnTo>
                <a:lnTo>
                  <a:pt x="16058" y="21309"/>
                </a:lnTo>
                <a:lnTo>
                  <a:pt x="16910" y="20437"/>
                </a:lnTo>
                <a:lnTo>
                  <a:pt x="18810" y="20357"/>
                </a:lnTo>
                <a:lnTo>
                  <a:pt x="18823" y="19572"/>
                </a:lnTo>
                <a:lnTo>
                  <a:pt x="18074" y="19476"/>
                </a:lnTo>
                <a:lnTo>
                  <a:pt x="17511" y="18660"/>
                </a:lnTo>
                <a:lnTo>
                  <a:pt x="17300" y="18137"/>
                </a:lnTo>
                <a:lnTo>
                  <a:pt x="16647" y="17621"/>
                </a:lnTo>
                <a:lnTo>
                  <a:pt x="16040" y="17114"/>
                </a:lnTo>
                <a:lnTo>
                  <a:pt x="14926" y="16874"/>
                </a:lnTo>
                <a:lnTo>
                  <a:pt x="15240" y="16127"/>
                </a:lnTo>
                <a:lnTo>
                  <a:pt x="16360" y="16069"/>
                </a:lnTo>
                <a:lnTo>
                  <a:pt x="16360" y="14708"/>
                </a:lnTo>
                <a:lnTo>
                  <a:pt x="16846" y="13563"/>
                </a:lnTo>
                <a:lnTo>
                  <a:pt x="17601" y="13269"/>
                </a:lnTo>
                <a:lnTo>
                  <a:pt x="17646" y="12277"/>
                </a:lnTo>
                <a:lnTo>
                  <a:pt x="18298" y="11380"/>
                </a:lnTo>
                <a:lnTo>
                  <a:pt x="18964" y="11140"/>
                </a:lnTo>
                <a:lnTo>
                  <a:pt x="19105" y="10489"/>
                </a:lnTo>
                <a:lnTo>
                  <a:pt x="19322" y="9456"/>
                </a:lnTo>
                <a:lnTo>
                  <a:pt x="19245" y="8634"/>
                </a:lnTo>
                <a:lnTo>
                  <a:pt x="19463" y="7897"/>
                </a:lnTo>
                <a:lnTo>
                  <a:pt x="19565" y="7141"/>
                </a:lnTo>
                <a:lnTo>
                  <a:pt x="19604" y="6528"/>
                </a:lnTo>
                <a:lnTo>
                  <a:pt x="20320" y="6474"/>
                </a:lnTo>
                <a:lnTo>
                  <a:pt x="20365" y="5925"/>
                </a:lnTo>
                <a:lnTo>
                  <a:pt x="21178" y="5967"/>
                </a:lnTo>
                <a:lnTo>
                  <a:pt x="21600" y="5380"/>
                </a:lnTo>
                <a:lnTo>
                  <a:pt x="20941" y="4938"/>
                </a:lnTo>
                <a:lnTo>
                  <a:pt x="20250" y="4389"/>
                </a:lnTo>
                <a:lnTo>
                  <a:pt x="19789" y="3536"/>
                </a:lnTo>
                <a:lnTo>
                  <a:pt x="19591" y="2847"/>
                </a:lnTo>
                <a:lnTo>
                  <a:pt x="19348" y="1825"/>
                </a:lnTo>
                <a:lnTo>
                  <a:pt x="19053" y="987"/>
                </a:lnTo>
                <a:lnTo>
                  <a:pt x="18369" y="555"/>
                </a:lnTo>
                <a:lnTo>
                  <a:pt x="17249" y="0"/>
                </a:lnTo>
                <a:lnTo>
                  <a:pt x="16545" y="176"/>
                </a:lnTo>
                <a:lnTo>
                  <a:pt x="16270" y="736"/>
                </a:lnTo>
                <a:lnTo>
                  <a:pt x="15508" y="747"/>
                </a:lnTo>
                <a:lnTo>
                  <a:pt x="15093" y="1297"/>
                </a:lnTo>
                <a:lnTo>
                  <a:pt x="14498" y="1078"/>
                </a:lnTo>
                <a:lnTo>
                  <a:pt x="12821" y="1099"/>
                </a:lnTo>
                <a:lnTo>
                  <a:pt x="10674" y="1126"/>
                </a:lnTo>
                <a:lnTo>
                  <a:pt x="7315" y="1110"/>
                </a:lnTo>
                <a:lnTo>
                  <a:pt x="5539" y="1142"/>
                </a:lnTo>
                <a:lnTo>
                  <a:pt x="3973" y="1205"/>
                </a:lnTo>
                <a:close/>
                <a:moveTo>
                  <a:pt x="3973" y="120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C9437B3C-7091-4E8D-8837-BF16C6475C8B}"/>
              </a:ext>
            </a:extLst>
          </p:cNvPr>
          <p:cNvSpPr>
            <a:spLocks/>
          </p:cNvSpPr>
          <p:nvPr/>
        </p:nvSpPr>
        <p:spPr bwMode="auto">
          <a:xfrm>
            <a:off x="4105796" y="1355080"/>
            <a:ext cx="1438796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0983" y="12545"/>
                </a:moveTo>
                <a:lnTo>
                  <a:pt x="21057" y="11000"/>
                </a:lnTo>
                <a:lnTo>
                  <a:pt x="21184" y="9568"/>
                </a:lnTo>
                <a:lnTo>
                  <a:pt x="21178" y="8256"/>
                </a:lnTo>
                <a:lnTo>
                  <a:pt x="21372" y="7203"/>
                </a:lnTo>
                <a:lnTo>
                  <a:pt x="21600" y="6060"/>
                </a:lnTo>
                <a:lnTo>
                  <a:pt x="21332" y="5078"/>
                </a:lnTo>
                <a:lnTo>
                  <a:pt x="20829" y="4150"/>
                </a:lnTo>
                <a:lnTo>
                  <a:pt x="20661" y="2918"/>
                </a:lnTo>
                <a:lnTo>
                  <a:pt x="20534" y="1222"/>
                </a:lnTo>
                <a:lnTo>
                  <a:pt x="19482" y="1758"/>
                </a:lnTo>
                <a:lnTo>
                  <a:pt x="18677" y="1017"/>
                </a:lnTo>
                <a:lnTo>
                  <a:pt x="17638" y="482"/>
                </a:lnTo>
                <a:lnTo>
                  <a:pt x="16356" y="0"/>
                </a:lnTo>
                <a:lnTo>
                  <a:pt x="15520" y="793"/>
                </a:lnTo>
                <a:lnTo>
                  <a:pt x="13999" y="1974"/>
                </a:lnTo>
                <a:lnTo>
                  <a:pt x="12149" y="3358"/>
                </a:lnTo>
                <a:lnTo>
                  <a:pt x="10565" y="4650"/>
                </a:lnTo>
                <a:lnTo>
                  <a:pt x="9332" y="5908"/>
                </a:lnTo>
                <a:lnTo>
                  <a:pt x="7998" y="7453"/>
                </a:lnTo>
                <a:lnTo>
                  <a:pt x="6737" y="7711"/>
                </a:lnTo>
                <a:lnTo>
                  <a:pt x="5609" y="7627"/>
                </a:lnTo>
                <a:lnTo>
                  <a:pt x="5609" y="10135"/>
                </a:lnTo>
                <a:lnTo>
                  <a:pt x="5583" y="12134"/>
                </a:lnTo>
                <a:lnTo>
                  <a:pt x="5236" y="13736"/>
                </a:lnTo>
                <a:lnTo>
                  <a:pt x="4512" y="14906"/>
                </a:lnTo>
                <a:lnTo>
                  <a:pt x="1528" y="15031"/>
                </a:lnTo>
                <a:lnTo>
                  <a:pt x="965" y="15620"/>
                </a:lnTo>
                <a:lnTo>
                  <a:pt x="0" y="15530"/>
                </a:lnTo>
                <a:lnTo>
                  <a:pt x="40" y="17280"/>
                </a:lnTo>
                <a:lnTo>
                  <a:pt x="986" y="18430"/>
                </a:lnTo>
                <a:lnTo>
                  <a:pt x="1120" y="19672"/>
                </a:lnTo>
                <a:lnTo>
                  <a:pt x="2085" y="20029"/>
                </a:lnTo>
                <a:lnTo>
                  <a:pt x="2435" y="20942"/>
                </a:lnTo>
                <a:lnTo>
                  <a:pt x="3305" y="20716"/>
                </a:lnTo>
                <a:lnTo>
                  <a:pt x="4411" y="21600"/>
                </a:lnTo>
                <a:lnTo>
                  <a:pt x="4591" y="20576"/>
                </a:lnTo>
                <a:lnTo>
                  <a:pt x="5096" y="19795"/>
                </a:lnTo>
                <a:lnTo>
                  <a:pt x="5249" y="18637"/>
                </a:lnTo>
                <a:lnTo>
                  <a:pt x="5806" y="18110"/>
                </a:lnTo>
                <a:lnTo>
                  <a:pt x="7053" y="17887"/>
                </a:lnTo>
                <a:lnTo>
                  <a:pt x="8172" y="18253"/>
                </a:lnTo>
                <a:lnTo>
                  <a:pt x="8923" y="19288"/>
                </a:lnTo>
                <a:lnTo>
                  <a:pt x="10203" y="18985"/>
                </a:lnTo>
                <a:lnTo>
                  <a:pt x="11149" y="19377"/>
                </a:lnTo>
                <a:lnTo>
                  <a:pt x="12637" y="19752"/>
                </a:lnTo>
                <a:lnTo>
                  <a:pt x="14011" y="18904"/>
                </a:lnTo>
                <a:lnTo>
                  <a:pt x="15392" y="18878"/>
                </a:lnTo>
                <a:lnTo>
                  <a:pt x="16592" y="19467"/>
                </a:lnTo>
                <a:lnTo>
                  <a:pt x="17554" y="18476"/>
                </a:lnTo>
                <a:lnTo>
                  <a:pt x="18121" y="17722"/>
                </a:lnTo>
                <a:lnTo>
                  <a:pt x="18382" y="16477"/>
                </a:lnTo>
                <a:lnTo>
                  <a:pt x="18985" y="15388"/>
                </a:lnTo>
                <a:lnTo>
                  <a:pt x="19777" y="14040"/>
                </a:lnTo>
                <a:lnTo>
                  <a:pt x="20983" y="12545"/>
                </a:lnTo>
                <a:close/>
                <a:moveTo>
                  <a:pt x="20983" y="125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2AE2B60D-58ED-49D5-909C-CB573FD7D013}"/>
              </a:ext>
            </a:extLst>
          </p:cNvPr>
          <p:cNvSpPr>
            <a:spLocks/>
          </p:cNvSpPr>
          <p:nvPr/>
        </p:nvSpPr>
        <p:spPr bwMode="auto">
          <a:xfrm>
            <a:off x="5162848" y="4096495"/>
            <a:ext cx="1124025" cy="112737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21" y="20688"/>
                </a:moveTo>
                <a:lnTo>
                  <a:pt x="0" y="19176"/>
                </a:lnTo>
                <a:lnTo>
                  <a:pt x="63" y="17927"/>
                </a:lnTo>
                <a:lnTo>
                  <a:pt x="610" y="16341"/>
                </a:lnTo>
                <a:lnTo>
                  <a:pt x="1042" y="14063"/>
                </a:lnTo>
                <a:lnTo>
                  <a:pt x="1910" y="12489"/>
                </a:lnTo>
                <a:lnTo>
                  <a:pt x="2847" y="12069"/>
                </a:lnTo>
                <a:lnTo>
                  <a:pt x="3173" y="10903"/>
                </a:lnTo>
                <a:lnTo>
                  <a:pt x="3184" y="9349"/>
                </a:lnTo>
                <a:lnTo>
                  <a:pt x="2626" y="8079"/>
                </a:lnTo>
                <a:lnTo>
                  <a:pt x="2047" y="6897"/>
                </a:lnTo>
                <a:lnTo>
                  <a:pt x="1647" y="5742"/>
                </a:lnTo>
                <a:lnTo>
                  <a:pt x="2573" y="5490"/>
                </a:lnTo>
                <a:lnTo>
                  <a:pt x="2216" y="4418"/>
                </a:lnTo>
                <a:lnTo>
                  <a:pt x="1637" y="3326"/>
                </a:lnTo>
                <a:lnTo>
                  <a:pt x="1310" y="2098"/>
                </a:lnTo>
                <a:lnTo>
                  <a:pt x="659" y="959"/>
                </a:lnTo>
                <a:lnTo>
                  <a:pt x="2110" y="368"/>
                </a:lnTo>
                <a:lnTo>
                  <a:pt x="3510" y="168"/>
                </a:lnTo>
                <a:lnTo>
                  <a:pt x="4994" y="137"/>
                </a:lnTo>
                <a:lnTo>
                  <a:pt x="6342" y="0"/>
                </a:lnTo>
                <a:lnTo>
                  <a:pt x="8047" y="126"/>
                </a:lnTo>
                <a:lnTo>
                  <a:pt x="8605" y="1449"/>
                </a:lnTo>
                <a:lnTo>
                  <a:pt x="8942" y="2678"/>
                </a:lnTo>
                <a:lnTo>
                  <a:pt x="9899" y="3875"/>
                </a:lnTo>
                <a:lnTo>
                  <a:pt x="11110" y="3948"/>
                </a:lnTo>
                <a:lnTo>
                  <a:pt x="12384" y="3906"/>
                </a:lnTo>
                <a:lnTo>
                  <a:pt x="13257" y="3812"/>
                </a:lnTo>
                <a:lnTo>
                  <a:pt x="13569" y="2176"/>
                </a:lnTo>
                <a:lnTo>
                  <a:pt x="14800" y="2226"/>
                </a:lnTo>
                <a:lnTo>
                  <a:pt x="15653" y="2394"/>
                </a:lnTo>
                <a:lnTo>
                  <a:pt x="16569" y="2657"/>
                </a:lnTo>
                <a:lnTo>
                  <a:pt x="17621" y="2751"/>
                </a:lnTo>
                <a:lnTo>
                  <a:pt x="17632" y="4715"/>
                </a:lnTo>
                <a:lnTo>
                  <a:pt x="17621" y="6799"/>
                </a:lnTo>
                <a:lnTo>
                  <a:pt x="18484" y="7817"/>
                </a:lnTo>
                <a:lnTo>
                  <a:pt x="18579" y="9476"/>
                </a:lnTo>
                <a:lnTo>
                  <a:pt x="19811" y="9466"/>
                </a:lnTo>
                <a:lnTo>
                  <a:pt x="21600" y="9361"/>
                </a:lnTo>
                <a:lnTo>
                  <a:pt x="21547" y="11125"/>
                </a:lnTo>
                <a:lnTo>
                  <a:pt x="21447" y="12661"/>
                </a:lnTo>
                <a:lnTo>
                  <a:pt x="19793" y="12867"/>
                </a:lnTo>
                <a:lnTo>
                  <a:pt x="17958" y="12839"/>
                </a:lnTo>
                <a:lnTo>
                  <a:pt x="17948" y="15390"/>
                </a:lnTo>
                <a:lnTo>
                  <a:pt x="18053" y="17389"/>
                </a:lnTo>
                <a:lnTo>
                  <a:pt x="18060" y="18906"/>
                </a:lnTo>
                <a:lnTo>
                  <a:pt x="19021" y="19825"/>
                </a:lnTo>
                <a:lnTo>
                  <a:pt x="20147" y="21148"/>
                </a:lnTo>
                <a:lnTo>
                  <a:pt x="18453" y="21390"/>
                </a:lnTo>
                <a:lnTo>
                  <a:pt x="16632" y="21600"/>
                </a:lnTo>
                <a:lnTo>
                  <a:pt x="15190" y="21526"/>
                </a:lnTo>
                <a:lnTo>
                  <a:pt x="12832" y="21484"/>
                </a:lnTo>
                <a:lnTo>
                  <a:pt x="11579" y="20749"/>
                </a:lnTo>
                <a:lnTo>
                  <a:pt x="9274" y="20760"/>
                </a:lnTo>
                <a:lnTo>
                  <a:pt x="7168" y="20781"/>
                </a:lnTo>
                <a:lnTo>
                  <a:pt x="4926" y="20823"/>
                </a:lnTo>
                <a:lnTo>
                  <a:pt x="3579" y="20749"/>
                </a:lnTo>
                <a:lnTo>
                  <a:pt x="2758" y="19993"/>
                </a:lnTo>
                <a:lnTo>
                  <a:pt x="1852" y="20224"/>
                </a:lnTo>
                <a:lnTo>
                  <a:pt x="21" y="20688"/>
                </a:lnTo>
                <a:close/>
                <a:moveTo>
                  <a:pt x="21" y="206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F2C672CE-3E92-4459-9C60-F3AEE58AA811}"/>
              </a:ext>
            </a:extLst>
          </p:cNvPr>
          <p:cNvSpPr>
            <a:spLocks/>
          </p:cNvSpPr>
          <p:nvPr/>
        </p:nvSpPr>
        <p:spPr bwMode="auto">
          <a:xfrm>
            <a:off x="5389439" y="2536032"/>
            <a:ext cx="1202159" cy="81929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0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826" y="21600"/>
                </a:moveTo>
                <a:lnTo>
                  <a:pt x="2797" y="19562"/>
                </a:lnTo>
                <a:lnTo>
                  <a:pt x="2054" y="18759"/>
                </a:lnTo>
                <a:lnTo>
                  <a:pt x="1301" y="17525"/>
                </a:lnTo>
                <a:lnTo>
                  <a:pt x="1203" y="16291"/>
                </a:lnTo>
                <a:lnTo>
                  <a:pt x="421" y="15013"/>
                </a:lnTo>
                <a:lnTo>
                  <a:pt x="421" y="13248"/>
                </a:lnTo>
                <a:lnTo>
                  <a:pt x="0" y="12107"/>
                </a:lnTo>
                <a:lnTo>
                  <a:pt x="724" y="10988"/>
                </a:lnTo>
                <a:lnTo>
                  <a:pt x="1164" y="9811"/>
                </a:lnTo>
                <a:lnTo>
                  <a:pt x="1886" y="8192"/>
                </a:lnTo>
                <a:lnTo>
                  <a:pt x="2866" y="8376"/>
                </a:lnTo>
                <a:lnTo>
                  <a:pt x="3648" y="7443"/>
                </a:lnTo>
                <a:lnTo>
                  <a:pt x="4205" y="8477"/>
                </a:lnTo>
                <a:lnTo>
                  <a:pt x="4841" y="7429"/>
                </a:lnTo>
                <a:lnTo>
                  <a:pt x="5800" y="7171"/>
                </a:lnTo>
                <a:lnTo>
                  <a:pt x="7022" y="6984"/>
                </a:lnTo>
                <a:lnTo>
                  <a:pt x="7892" y="6195"/>
                </a:lnTo>
                <a:lnTo>
                  <a:pt x="7677" y="4703"/>
                </a:lnTo>
                <a:lnTo>
                  <a:pt x="9506" y="4601"/>
                </a:lnTo>
                <a:lnTo>
                  <a:pt x="10719" y="3553"/>
                </a:lnTo>
                <a:lnTo>
                  <a:pt x="11844" y="1808"/>
                </a:lnTo>
                <a:lnTo>
                  <a:pt x="12372" y="588"/>
                </a:lnTo>
                <a:lnTo>
                  <a:pt x="13207" y="57"/>
                </a:lnTo>
                <a:lnTo>
                  <a:pt x="14263" y="0"/>
                </a:lnTo>
                <a:lnTo>
                  <a:pt x="14948" y="1492"/>
                </a:lnTo>
                <a:lnTo>
                  <a:pt x="15476" y="3157"/>
                </a:lnTo>
                <a:lnTo>
                  <a:pt x="15300" y="5396"/>
                </a:lnTo>
                <a:lnTo>
                  <a:pt x="16238" y="5306"/>
                </a:lnTo>
                <a:lnTo>
                  <a:pt x="16884" y="6558"/>
                </a:lnTo>
                <a:lnTo>
                  <a:pt x="17960" y="7261"/>
                </a:lnTo>
                <a:lnTo>
                  <a:pt x="18716" y="8908"/>
                </a:lnTo>
                <a:lnTo>
                  <a:pt x="19311" y="9399"/>
                </a:lnTo>
                <a:lnTo>
                  <a:pt x="20133" y="10972"/>
                </a:lnTo>
                <a:lnTo>
                  <a:pt x="20700" y="12249"/>
                </a:lnTo>
                <a:lnTo>
                  <a:pt x="21600" y="13368"/>
                </a:lnTo>
                <a:lnTo>
                  <a:pt x="20816" y="14571"/>
                </a:lnTo>
                <a:lnTo>
                  <a:pt x="19684" y="14118"/>
                </a:lnTo>
                <a:lnTo>
                  <a:pt x="18493" y="13841"/>
                </a:lnTo>
                <a:lnTo>
                  <a:pt x="17884" y="14747"/>
                </a:lnTo>
                <a:lnTo>
                  <a:pt x="16864" y="14533"/>
                </a:lnTo>
                <a:lnTo>
                  <a:pt x="15886" y="15087"/>
                </a:lnTo>
                <a:lnTo>
                  <a:pt x="14961" y="15313"/>
                </a:lnTo>
                <a:lnTo>
                  <a:pt x="14137" y="15175"/>
                </a:lnTo>
                <a:lnTo>
                  <a:pt x="13623" y="16684"/>
                </a:lnTo>
                <a:lnTo>
                  <a:pt x="11543" y="16525"/>
                </a:lnTo>
                <a:lnTo>
                  <a:pt x="10260" y="15886"/>
                </a:lnTo>
                <a:lnTo>
                  <a:pt x="9448" y="14546"/>
                </a:lnTo>
                <a:lnTo>
                  <a:pt x="8239" y="14533"/>
                </a:lnTo>
                <a:lnTo>
                  <a:pt x="7329" y="16143"/>
                </a:lnTo>
                <a:lnTo>
                  <a:pt x="6995" y="18093"/>
                </a:lnTo>
                <a:lnTo>
                  <a:pt x="5152" y="18294"/>
                </a:lnTo>
                <a:lnTo>
                  <a:pt x="3806" y="18294"/>
                </a:lnTo>
                <a:lnTo>
                  <a:pt x="3592" y="19828"/>
                </a:lnTo>
                <a:lnTo>
                  <a:pt x="2826" y="21600"/>
                </a:lnTo>
                <a:close/>
                <a:moveTo>
                  <a:pt x="28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10657D67-21DF-498F-B280-50026A87CE44}"/>
              </a:ext>
            </a:extLst>
          </p:cNvPr>
          <p:cNvSpPr>
            <a:spLocks/>
          </p:cNvSpPr>
          <p:nvPr/>
        </p:nvSpPr>
        <p:spPr bwMode="auto">
          <a:xfrm>
            <a:off x="5312420" y="1379637"/>
            <a:ext cx="968871" cy="147563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2823"/>
                </a:moveTo>
                <a:lnTo>
                  <a:pt x="186" y="11833"/>
                </a:lnTo>
                <a:lnTo>
                  <a:pt x="1551" y="10523"/>
                </a:lnTo>
                <a:lnTo>
                  <a:pt x="2977" y="9560"/>
                </a:lnTo>
                <a:lnTo>
                  <a:pt x="4162" y="8905"/>
                </a:lnTo>
                <a:lnTo>
                  <a:pt x="4322" y="7987"/>
                </a:lnTo>
                <a:lnTo>
                  <a:pt x="4482" y="6748"/>
                </a:lnTo>
                <a:lnTo>
                  <a:pt x="4482" y="5725"/>
                </a:lnTo>
                <a:lnTo>
                  <a:pt x="4842" y="4996"/>
                </a:lnTo>
                <a:lnTo>
                  <a:pt x="5171" y="4182"/>
                </a:lnTo>
                <a:lnTo>
                  <a:pt x="4892" y="3388"/>
                </a:lnTo>
                <a:lnTo>
                  <a:pt x="4172" y="2844"/>
                </a:lnTo>
                <a:lnTo>
                  <a:pt x="3720" y="1868"/>
                </a:lnTo>
                <a:lnTo>
                  <a:pt x="3643" y="532"/>
                </a:lnTo>
                <a:lnTo>
                  <a:pt x="4742" y="7"/>
                </a:lnTo>
                <a:lnTo>
                  <a:pt x="6050" y="0"/>
                </a:lnTo>
                <a:lnTo>
                  <a:pt x="7945" y="663"/>
                </a:lnTo>
                <a:lnTo>
                  <a:pt x="9974" y="1213"/>
                </a:lnTo>
                <a:lnTo>
                  <a:pt x="12847" y="2151"/>
                </a:lnTo>
                <a:lnTo>
                  <a:pt x="15193" y="2986"/>
                </a:lnTo>
                <a:lnTo>
                  <a:pt x="18007" y="3859"/>
                </a:lnTo>
                <a:lnTo>
                  <a:pt x="19982" y="4657"/>
                </a:lnTo>
                <a:lnTo>
                  <a:pt x="21390" y="5228"/>
                </a:lnTo>
                <a:lnTo>
                  <a:pt x="21600" y="6191"/>
                </a:lnTo>
                <a:lnTo>
                  <a:pt x="21590" y="9046"/>
                </a:lnTo>
                <a:lnTo>
                  <a:pt x="21570" y="10345"/>
                </a:lnTo>
                <a:lnTo>
                  <a:pt x="19682" y="10398"/>
                </a:lnTo>
                <a:lnTo>
                  <a:pt x="19373" y="11111"/>
                </a:lnTo>
                <a:lnTo>
                  <a:pt x="18344" y="11872"/>
                </a:lnTo>
                <a:lnTo>
                  <a:pt x="18454" y="12562"/>
                </a:lnTo>
                <a:lnTo>
                  <a:pt x="17715" y="13172"/>
                </a:lnTo>
                <a:lnTo>
                  <a:pt x="17874" y="13835"/>
                </a:lnTo>
                <a:lnTo>
                  <a:pt x="17155" y="14524"/>
                </a:lnTo>
                <a:lnTo>
                  <a:pt x="18374" y="14572"/>
                </a:lnTo>
                <a:lnTo>
                  <a:pt x="18673" y="15570"/>
                </a:lnTo>
                <a:lnTo>
                  <a:pt x="19313" y="16095"/>
                </a:lnTo>
                <a:lnTo>
                  <a:pt x="19313" y="17026"/>
                </a:lnTo>
                <a:lnTo>
                  <a:pt x="17984" y="17085"/>
                </a:lnTo>
                <a:lnTo>
                  <a:pt x="16926" y="17460"/>
                </a:lnTo>
                <a:lnTo>
                  <a:pt x="15837" y="18431"/>
                </a:lnTo>
                <a:lnTo>
                  <a:pt x="14738" y="19060"/>
                </a:lnTo>
                <a:lnTo>
                  <a:pt x="13709" y="19487"/>
                </a:lnTo>
                <a:lnTo>
                  <a:pt x="12439" y="19561"/>
                </a:lnTo>
                <a:lnTo>
                  <a:pt x="11272" y="19539"/>
                </a:lnTo>
                <a:lnTo>
                  <a:pt x="11522" y="20379"/>
                </a:lnTo>
                <a:lnTo>
                  <a:pt x="10358" y="20812"/>
                </a:lnTo>
                <a:lnTo>
                  <a:pt x="8979" y="20963"/>
                </a:lnTo>
                <a:lnTo>
                  <a:pt x="7791" y="21068"/>
                </a:lnTo>
                <a:lnTo>
                  <a:pt x="6932" y="21600"/>
                </a:lnTo>
                <a:lnTo>
                  <a:pt x="6203" y="21075"/>
                </a:lnTo>
                <a:lnTo>
                  <a:pt x="5464" y="21551"/>
                </a:lnTo>
                <a:lnTo>
                  <a:pt x="4009" y="21534"/>
                </a:lnTo>
                <a:lnTo>
                  <a:pt x="3536" y="20495"/>
                </a:lnTo>
                <a:lnTo>
                  <a:pt x="3007" y="19861"/>
                </a:lnTo>
                <a:lnTo>
                  <a:pt x="1948" y="19441"/>
                </a:lnTo>
                <a:lnTo>
                  <a:pt x="1256" y="18850"/>
                </a:lnTo>
                <a:lnTo>
                  <a:pt x="1336" y="18181"/>
                </a:lnTo>
                <a:lnTo>
                  <a:pt x="2744" y="18181"/>
                </a:lnTo>
                <a:lnTo>
                  <a:pt x="4291" y="18029"/>
                </a:lnTo>
                <a:lnTo>
                  <a:pt x="3234" y="17332"/>
                </a:lnTo>
                <a:lnTo>
                  <a:pt x="3353" y="16407"/>
                </a:lnTo>
                <a:lnTo>
                  <a:pt x="3001" y="15387"/>
                </a:lnTo>
                <a:lnTo>
                  <a:pt x="2701" y="14736"/>
                </a:lnTo>
                <a:lnTo>
                  <a:pt x="1885" y="14413"/>
                </a:lnTo>
                <a:lnTo>
                  <a:pt x="652" y="13695"/>
                </a:lnTo>
                <a:lnTo>
                  <a:pt x="0" y="12823"/>
                </a:lnTo>
                <a:close/>
                <a:moveTo>
                  <a:pt x="0" y="1282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7" name="Freeform 6">
            <a:extLst>
              <a:ext uri="{FF2B5EF4-FFF2-40B4-BE49-F238E27FC236}">
                <a16:creationId xmlns:a16="http://schemas.microsoft.com/office/drawing/2014/main" id="{CE5B6415-B4D0-4436-A043-E879289FF0AE}"/>
              </a:ext>
            </a:extLst>
          </p:cNvPr>
          <p:cNvSpPr>
            <a:spLocks/>
          </p:cNvSpPr>
          <p:nvPr/>
        </p:nvSpPr>
        <p:spPr bwMode="auto">
          <a:xfrm>
            <a:off x="7125147" y="2171031"/>
            <a:ext cx="1380753" cy="105147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3349" y="20286"/>
                </a:moveTo>
                <a:lnTo>
                  <a:pt x="14409" y="20203"/>
                </a:lnTo>
                <a:lnTo>
                  <a:pt x="14916" y="19343"/>
                </a:lnTo>
                <a:lnTo>
                  <a:pt x="15463" y="18812"/>
                </a:lnTo>
                <a:lnTo>
                  <a:pt x="17457" y="18766"/>
                </a:lnTo>
                <a:lnTo>
                  <a:pt x="18517" y="17246"/>
                </a:lnTo>
                <a:lnTo>
                  <a:pt x="19486" y="15819"/>
                </a:lnTo>
                <a:lnTo>
                  <a:pt x="20357" y="14419"/>
                </a:lnTo>
                <a:lnTo>
                  <a:pt x="21600" y="12669"/>
                </a:lnTo>
                <a:lnTo>
                  <a:pt x="20385" y="12568"/>
                </a:lnTo>
                <a:lnTo>
                  <a:pt x="18777" y="11969"/>
                </a:lnTo>
                <a:lnTo>
                  <a:pt x="16748" y="11112"/>
                </a:lnTo>
                <a:lnTo>
                  <a:pt x="15926" y="10716"/>
                </a:lnTo>
                <a:lnTo>
                  <a:pt x="15364" y="9942"/>
                </a:lnTo>
                <a:lnTo>
                  <a:pt x="14522" y="9058"/>
                </a:lnTo>
                <a:lnTo>
                  <a:pt x="13967" y="8045"/>
                </a:lnTo>
                <a:lnTo>
                  <a:pt x="14150" y="6882"/>
                </a:lnTo>
                <a:lnTo>
                  <a:pt x="12584" y="7020"/>
                </a:lnTo>
                <a:lnTo>
                  <a:pt x="12541" y="5869"/>
                </a:lnTo>
                <a:lnTo>
                  <a:pt x="13040" y="4570"/>
                </a:lnTo>
                <a:lnTo>
                  <a:pt x="13138" y="3630"/>
                </a:lnTo>
                <a:lnTo>
                  <a:pt x="12275" y="2921"/>
                </a:lnTo>
                <a:lnTo>
                  <a:pt x="11713" y="2175"/>
                </a:lnTo>
                <a:lnTo>
                  <a:pt x="11081" y="1401"/>
                </a:lnTo>
                <a:lnTo>
                  <a:pt x="9793" y="516"/>
                </a:lnTo>
                <a:lnTo>
                  <a:pt x="8929" y="488"/>
                </a:lnTo>
                <a:lnTo>
                  <a:pt x="8115" y="258"/>
                </a:lnTo>
                <a:lnTo>
                  <a:pt x="7209" y="0"/>
                </a:lnTo>
                <a:lnTo>
                  <a:pt x="6591" y="1050"/>
                </a:lnTo>
                <a:lnTo>
                  <a:pt x="5917" y="433"/>
                </a:lnTo>
                <a:lnTo>
                  <a:pt x="4782" y="691"/>
                </a:lnTo>
                <a:lnTo>
                  <a:pt x="4606" y="2285"/>
                </a:lnTo>
                <a:lnTo>
                  <a:pt x="4210" y="3363"/>
                </a:lnTo>
                <a:lnTo>
                  <a:pt x="3570" y="4048"/>
                </a:lnTo>
                <a:lnTo>
                  <a:pt x="3020" y="5385"/>
                </a:lnTo>
                <a:lnTo>
                  <a:pt x="2830" y="7007"/>
                </a:lnTo>
                <a:lnTo>
                  <a:pt x="2107" y="7734"/>
                </a:lnTo>
                <a:lnTo>
                  <a:pt x="1449" y="9724"/>
                </a:lnTo>
                <a:lnTo>
                  <a:pt x="1449" y="11822"/>
                </a:lnTo>
                <a:lnTo>
                  <a:pt x="316" y="12125"/>
                </a:lnTo>
                <a:lnTo>
                  <a:pt x="0" y="13393"/>
                </a:lnTo>
                <a:lnTo>
                  <a:pt x="1074" y="13863"/>
                </a:lnTo>
                <a:lnTo>
                  <a:pt x="1931" y="14867"/>
                </a:lnTo>
                <a:lnTo>
                  <a:pt x="2619" y="16000"/>
                </a:lnTo>
                <a:lnTo>
                  <a:pt x="3125" y="17176"/>
                </a:lnTo>
                <a:lnTo>
                  <a:pt x="3483" y="17987"/>
                </a:lnTo>
                <a:lnTo>
                  <a:pt x="4122" y="18032"/>
                </a:lnTo>
                <a:lnTo>
                  <a:pt x="4271" y="19360"/>
                </a:lnTo>
                <a:lnTo>
                  <a:pt x="5017" y="19683"/>
                </a:lnTo>
                <a:lnTo>
                  <a:pt x="5798" y="19932"/>
                </a:lnTo>
                <a:lnTo>
                  <a:pt x="6529" y="20403"/>
                </a:lnTo>
                <a:lnTo>
                  <a:pt x="7281" y="21212"/>
                </a:lnTo>
                <a:lnTo>
                  <a:pt x="8322" y="21406"/>
                </a:lnTo>
                <a:lnTo>
                  <a:pt x="9582" y="21600"/>
                </a:lnTo>
                <a:lnTo>
                  <a:pt x="10491" y="20574"/>
                </a:lnTo>
                <a:lnTo>
                  <a:pt x="11522" y="20338"/>
                </a:lnTo>
                <a:lnTo>
                  <a:pt x="12260" y="20532"/>
                </a:lnTo>
                <a:lnTo>
                  <a:pt x="13349" y="20286"/>
                </a:lnTo>
                <a:close/>
                <a:moveTo>
                  <a:pt x="13349" y="202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8" name="Freeform 7">
            <a:extLst>
              <a:ext uri="{FF2B5EF4-FFF2-40B4-BE49-F238E27FC236}">
                <a16:creationId xmlns:a16="http://schemas.microsoft.com/office/drawing/2014/main" id="{8B47A839-2F98-4BDD-858B-597CC5BA885A}"/>
              </a:ext>
            </a:extLst>
          </p:cNvPr>
          <p:cNvSpPr>
            <a:spLocks/>
          </p:cNvSpPr>
          <p:nvPr/>
        </p:nvSpPr>
        <p:spPr bwMode="auto">
          <a:xfrm>
            <a:off x="5184056" y="3045024"/>
            <a:ext cx="1792635" cy="17758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4254" y="10737"/>
                </a:moveTo>
                <a:lnTo>
                  <a:pt x="4367" y="9935"/>
                </a:lnTo>
                <a:lnTo>
                  <a:pt x="4475" y="8732"/>
                </a:lnTo>
                <a:lnTo>
                  <a:pt x="5000" y="8126"/>
                </a:lnTo>
                <a:lnTo>
                  <a:pt x="5298" y="7542"/>
                </a:lnTo>
                <a:lnTo>
                  <a:pt x="6152" y="6996"/>
                </a:lnTo>
                <a:lnTo>
                  <a:pt x="6141" y="6225"/>
                </a:lnTo>
                <a:lnTo>
                  <a:pt x="6406" y="5439"/>
                </a:lnTo>
                <a:lnTo>
                  <a:pt x="6471" y="4740"/>
                </a:lnTo>
                <a:lnTo>
                  <a:pt x="6477" y="3834"/>
                </a:lnTo>
                <a:lnTo>
                  <a:pt x="6942" y="3242"/>
                </a:lnTo>
                <a:lnTo>
                  <a:pt x="7136" y="2216"/>
                </a:lnTo>
                <a:lnTo>
                  <a:pt x="7315" y="1337"/>
                </a:lnTo>
                <a:lnTo>
                  <a:pt x="7980" y="513"/>
                </a:lnTo>
                <a:lnTo>
                  <a:pt x="8732" y="491"/>
                </a:lnTo>
                <a:lnTo>
                  <a:pt x="9192" y="873"/>
                </a:lnTo>
                <a:lnTo>
                  <a:pt x="9992" y="1381"/>
                </a:lnTo>
                <a:lnTo>
                  <a:pt x="10711" y="1413"/>
                </a:lnTo>
                <a:lnTo>
                  <a:pt x="11539" y="1397"/>
                </a:lnTo>
                <a:lnTo>
                  <a:pt x="11950" y="835"/>
                </a:lnTo>
                <a:lnTo>
                  <a:pt x="13110" y="769"/>
                </a:lnTo>
                <a:lnTo>
                  <a:pt x="13818" y="480"/>
                </a:lnTo>
                <a:lnTo>
                  <a:pt x="14473" y="551"/>
                </a:lnTo>
                <a:lnTo>
                  <a:pt x="14895" y="164"/>
                </a:lnTo>
                <a:lnTo>
                  <a:pt x="16188" y="430"/>
                </a:lnTo>
                <a:lnTo>
                  <a:pt x="16981" y="0"/>
                </a:lnTo>
                <a:lnTo>
                  <a:pt x="17338" y="551"/>
                </a:lnTo>
                <a:lnTo>
                  <a:pt x="17841" y="1222"/>
                </a:lnTo>
                <a:lnTo>
                  <a:pt x="18979" y="1017"/>
                </a:lnTo>
                <a:lnTo>
                  <a:pt x="19881" y="913"/>
                </a:lnTo>
                <a:lnTo>
                  <a:pt x="20324" y="1539"/>
                </a:lnTo>
                <a:lnTo>
                  <a:pt x="21157" y="2105"/>
                </a:lnTo>
                <a:lnTo>
                  <a:pt x="21125" y="2681"/>
                </a:lnTo>
                <a:lnTo>
                  <a:pt x="21030" y="3374"/>
                </a:lnTo>
                <a:lnTo>
                  <a:pt x="21600" y="3689"/>
                </a:lnTo>
                <a:lnTo>
                  <a:pt x="21254" y="4202"/>
                </a:lnTo>
                <a:lnTo>
                  <a:pt x="20832" y="4710"/>
                </a:lnTo>
                <a:lnTo>
                  <a:pt x="20161" y="5264"/>
                </a:lnTo>
                <a:lnTo>
                  <a:pt x="19939" y="6198"/>
                </a:lnTo>
                <a:lnTo>
                  <a:pt x="19791" y="7755"/>
                </a:lnTo>
                <a:lnTo>
                  <a:pt x="19085" y="8265"/>
                </a:lnTo>
                <a:lnTo>
                  <a:pt x="18874" y="9029"/>
                </a:lnTo>
                <a:lnTo>
                  <a:pt x="19118" y="9803"/>
                </a:lnTo>
                <a:lnTo>
                  <a:pt x="19339" y="11337"/>
                </a:lnTo>
                <a:lnTo>
                  <a:pt x="19496" y="12679"/>
                </a:lnTo>
                <a:lnTo>
                  <a:pt x="19626" y="13546"/>
                </a:lnTo>
                <a:lnTo>
                  <a:pt x="20156" y="14200"/>
                </a:lnTo>
                <a:lnTo>
                  <a:pt x="20567" y="15046"/>
                </a:lnTo>
                <a:lnTo>
                  <a:pt x="20940" y="15679"/>
                </a:lnTo>
                <a:lnTo>
                  <a:pt x="20032" y="15766"/>
                </a:lnTo>
                <a:lnTo>
                  <a:pt x="18912" y="15935"/>
                </a:lnTo>
                <a:lnTo>
                  <a:pt x="18285" y="16840"/>
                </a:lnTo>
                <a:lnTo>
                  <a:pt x="18582" y="17511"/>
                </a:lnTo>
                <a:lnTo>
                  <a:pt x="18474" y="18385"/>
                </a:lnTo>
                <a:lnTo>
                  <a:pt x="18133" y="19400"/>
                </a:lnTo>
                <a:lnTo>
                  <a:pt x="18555" y="19990"/>
                </a:lnTo>
                <a:lnTo>
                  <a:pt x="19091" y="20443"/>
                </a:lnTo>
                <a:lnTo>
                  <a:pt x="19729" y="20061"/>
                </a:lnTo>
                <a:lnTo>
                  <a:pt x="19707" y="21600"/>
                </a:lnTo>
                <a:lnTo>
                  <a:pt x="18914" y="21526"/>
                </a:lnTo>
                <a:lnTo>
                  <a:pt x="18474" y="20792"/>
                </a:lnTo>
                <a:lnTo>
                  <a:pt x="17922" y="20465"/>
                </a:lnTo>
                <a:lnTo>
                  <a:pt x="17159" y="20203"/>
                </a:lnTo>
                <a:lnTo>
                  <a:pt x="16830" y="19564"/>
                </a:lnTo>
                <a:lnTo>
                  <a:pt x="16186" y="19826"/>
                </a:lnTo>
                <a:lnTo>
                  <a:pt x="15451" y="19695"/>
                </a:lnTo>
                <a:lnTo>
                  <a:pt x="14728" y="19667"/>
                </a:lnTo>
                <a:lnTo>
                  <a:pt x="14721" y="18997"/>
                </a:lnTo>
                <a:lnTo>
                  <a:pt x="13921" y="19291"/>
                </a:lnTo>
                <a:lnTo>
                  <a:pt x="13248" y="18760"/>
                </a:lnTo>
                <a:lnTo>
                  <a:pt x="12239" y="18773"/>
                </a:lnTo>
                <a:lnTo>
                  <a:pt x="11367" y="18844"/>
                </a:lnTo>
                <a:lnTo>
                  <a:pt x="11324" y="17796"/>
                </a:lnTo>
                <a:lnTo>
                  <a:pt x="10754" y="17094"/>
                </a:lnTo>
                <a:lnTo>
                  <a:pt x="10815" y="15929"/>
                </a:lnTo>
                <a:lnTo>
                  <a:pt x="10788" y="15253"/>
                </a:lnTo>
                <a:lnTo>
                  <a:pt x="10783" y="14527"/>
                </a:lnTo>
                <a:lnTo>
                  <a:pt x="10123" y="14495"/>
                </a:lnTo>
                <a:lnTo>
                  <a:pt x="9179" y="14192"/>
                </a:lnTo>
                <a:lnTo>
                  <a:pt x="8344" y="14192"/>
                </a:lnTo>
                <a:lnTo>
                  <a:pt x="8037" y="15302"/>
                </a:lnTo>
                <a:lnTo>
                  <a:pt x="5653" y="15281"/>
                </a:lnTo>
                <a:lnTo>
                  <a:pt x="5405" y="14631"/>
                </a:lnTo>
                <a:lnTo>
                  <a:pt x="5102" y="13736"/>
                </a:lnTo>
                <a:lnTo>
                  <a:pt x="4766" y="12904"/>
                </a:lnTo>
                <a:lnTo>
                  <a:pt x="3899" y="12850"/>
                </a:lnTo>
                <a:lnTo>
                  <a:pt x="2862" y="12902"/>
                </a:lnTo>
                <a:lnTo>
                  <a:pt x="1796" y="12866"/>
                </a:lnTo>
                <a:lnTo>
                  <a:pt x="1152" y="12986"/>
                </a:lnTo>
                <a:lnTo>
                  <a:pt x="130" y="13543"/>
                </a:lnTo>
                <a:lnTo>
                  <a:pt x="0" y="12839"/>
                </a:lnTo>
                <a:lnTo>
                  <a:pt x="395" y="12450"/>
                </a:lnTo>
                <a:lnTo>
                  <a:pt x="476" y="11894"/>
                </a:lnTo>
                <a:lnTo>
                  <a:pt x="1098" y="11588"/>
                </a:lnTo>
                <a:lnTo>
                  <a:pt x="1828" y="11364"/>
                </a:lnTo>
                <a:lnTo>
                  <a:pt x="2418" y="11141"/>
                </a:lnTo>
                <a:lnTo>
                  <a:pt x="2537" y="11768"/>
                </a:lnTo>
                <a:lnTo>
                  <a:pt x="3175" y="11435"/>
                </a:lnTo>
                <a:lnTo>
                  <a:pt x="3661" y="10917"/>
                </a:lnTo>
                <a:lnTo>
                  <a:pt x="4254" y="10737"/>
                </a:lnTo>
                <a:close/>
                <a:moveTo>
                  <a:pt x="4254" y="107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BAEB87-5CF3-423E-9D1F-C51D8704748B}"/>
              </a:ext>
            </a:extLst>
          </p:cNvPr>
          <p:cNvSpPr>
            <a:spLocks/>
          </p:cNvSpPr>
          <p:nvPr/>
        </p:nvSpPr>
        <p:spPr bwMode="auto">
          <a:xfrm>
            <a:off x="6790283" y="3651127"/>
            <a:ext cx="1017984" cy="1019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0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3181" y="2317"/>
                </a:moveTo>
                <a:lnTo>
                  <a:pt x="3055" y="1199"/>
                </a:lnTo>
                <a:lnTo>
                  <a:pt x="2468" y="147"/>
                </a:lnTo>
                <a:lnTo>
                  <a:pt x="5305" y="0"/>
                </a:lnTo>
                <a:lnTo>
                  <a:pt x="10052" y="342"/>
                </a:lnTo>
                <a:lnTo>
                  <a:pt x="12787" y="1721"/>
                </a:lnTo>
                <a:lnTo>
                  <a:pt x="14130" y="2699"/>
                </a:lnTo>
                <a:lnTo>
                  <a:pt x="15414" y="3514"/>
                </a:lnTo>
                <a:lnTo>
                  <a:pt x="16591" y="4127"/>
                </a:lnTo>
                <a:lnTo>
                  <a:pt x="16838" y="5340"/>
                </a:lnTo>
                <a:lnTo>
                  <a:pt x="17697" y="5917"/>
                </a:lnTo>
                <a:lnTo>
                  <a:pt x="19605" y="7235"/>
                </a:lnTo>
                <a:lnTo>
                  <a:pt x="18910" y="8507"/>
                </a:lnTo>
                <a:lnTo>
                  <a:pt x="18628" y="9990"/>
                </a:lnTo>
                <a:lnTo>
                  <a:pt x="19075" y="11156"/>
                </a:lnTo>
                <a:lnTo>
                  <a:pt x="20064" y="12192"/>
                </a:lnTo>
                <a:lnTo>
                  <a:pt x="19558" y="14099"/>
                </a:lnTo>
                <a:lnTo>
                  <a:pt x="19758" y="15807"/>
                </a:lnTo>
                <a:lnTo>
                  <a:pt x="20147" y="17232"/>
                </a:lnTo>
                <a:lnTo>
                  <a:pt x="20641" y="18398"/>
                </a:lnTo>
                <a:lnTo>
                  <a:pt x="21600" y="19317"/>
                </a:lnTo>
                <a:lnTo>
                  <a:pt x="20005" y="20235"/>
                </a:lnTo>
                <a:lnTo>
                  <a:pt x="18522" y="20447"/>
                </a:lnTo>
                <a:lnTo>
                  <a:pt x="17532" y="20800"/>
                </a:lnTo>
                <a:lnTo>
                  <a:pt x="16520" y="20729"/>
                </a:lnTo>
                <a:lnTo>
                  <a:pt x="15801" y="21412"/>
                </a:lnTo>
                <a:lnTo>
                  <a:pt x="14070" y="21459"/>
                </a:lnTo>
                <a:lnTo>
                  <a:pt x="12987" y="20988"/>
                </a:lnTo>
                <a:lnTo>
                  <a:pt x="11680" y="21188"/>
                </a:lnTo>
                <a:lnTo>
                  <a:pt x="10301" y="21600"/>
                </a:lnTo>
                <a:lnTo>
                  <a:pt x="9807" y="20317"/>
                </a:lnTo>
                <a:lnTo>
                  <a:pt x="9690" y="18457"/>
                </a:lnTo>
                <a:lnTo>
                  <a:pt x="9124" y="17208"/>
                </a:lnTo>
                <a:lnTo>
                  <a:pt x="7994" y="17044"/>
                </a:lnTo>
                <a:lnTo>
                  <a:pt x="6463" y="16573"/>
                </a:lnTo>
                <a:lnTo>
                  <a:pt x="5274" y="15737"/>
                </a:lnTo>
                <a:lnTo>
                  <a:pt x="3896" y="15348"/>
                </a:lnTo>
                <a:lnTo>
                  <a:pt x="2659" y="14547"/>
                </a:lnTo>
                <a:lnTo>
                  <a:pt x="1696" y="12545"/>
                </a:lnTo>
                <a:lnTo>
                  <a:pt x="411" y="10802"/>
                </a:lnTo>
                <a:lnTo>
                  <a:pt x="35" y="8665"/>
                </a:lnTo>
                <a:lnTo>
                  <a:pt x="0" y="6616"/>
                </a:lnTo>
                <a:lnTo>
                  <a:pt x="1318" y="6678"/>
                </a:lnTo>
                <a:lnTo>
                  <a:pt x="2247" y="5798"/>
                </a:lnTo>
                <a:lnTo>
                  <a:pt x="2908" y="4746"/>
                </a:lnTo>
                <a:lnTo>
                  <a:pt x="2394" y="3131"/>
                </a:lnTo>
                <a:lnTo>
                  <a:pt x="3181" y="2317"/>
                </a:lnTo>
                <a:close/>
                <a:moveTo>
                  <a:pt x="3181" y="231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0" name="Freeform 9">
            <a:extLst>
              <a:ext uri="{FF2B5EF4-FFF2-40B4-BE49-F238E27FC236}">
                <a16:creationId xmlns:a16="http://schemas.microsoft.com/office/drawing/2014/main" id="{8646042C-A3E8-48E5-8494-4B735DA247FB}"/>
              </a:ext>
            </a:extLst>
          </p:cNvPr>
          <p:cNvSpPr>
            <a:spLocks/>
          </p:cNvSpPr>
          <p:nvPr/>
        </p:nvSpPr>
        <p:spPr bwMode="auto">
          <a:xfrm>
            <a:off x="4292203" y="2244701"/>
            <a:ext cx="1120676" cy="9141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445" y="10844"/>
                </a:moveTo>
                <a:lnTo>
                  <a:pt x="1134" y="9661"/>
                </a:lnTo>
                <a:lnTo>
                  <a:pt x="1996" y="8616"/>
                </a:lnTo>
                <a:lnTo>
                  <a:pt x="2213" y="7082"/>
                </a:lnTo>
                <a:lnTo>
                  <a:pt x="1789" y="5606"/>
                </a:lnTo>
                <a:lnTo>
                  <a:pt x="1746" y="4345"/>
                </a:lnTo>
                <a:lnTo>
                  <a:pt x="2142" y="3199"/>
                </a:lnTo>
                <a:lnTo>
                  <a:pt x="2988" y="2269"/>
                </a:lnTo>
                <a:lnTo>
                  <a:pt x="2979" y="1149"/>
                </a:lnTo>
                <a:lnTo>
                  <a:pt x="3849" y="283"/>
                </a:lnTo>
                <a:lnTo>
                  <a:pt x="5528" y="0"/>
                </a:lnTo>
                <a:lnTo>
                  <a:pt x="6666" y="484"/>
                </a:lnTo>
                <a:lnTo>
                  <a:pt x="7793" y="1451"/>
                </a:lnTo>
                <a:lnTo>
                  <a:pt x="9465" y="1403"/>
                </a:lnTo>
                <a:lnTo>
                  <a:pt x="11258" y="2011"/>
                </a:lnTo>
                <a:lnTo>
                  <a:pt x="12641" y="2226"/>
                </a:lnTo>
                <a:lnTo>
                  <a:pt x="14301" y="1348"/>
                </a:lnTo>
                <a:lnTo>
                  <a:pt x="16279" y="1099"/>
                </a:lnTo>
                <a:lnTo>
                  <a:pt x="17640" y="1952"/>
                </a:lnTo>
                <a:lnTo>
                  <a:pt x="18700" y="1022"/>
                </a:lnTo>
                <a:lnTo>
                  <a:pt x="19681" y="51"/>
                </a:lnTo>
                <a:lnTo>
                  <a:pt x="20185" y="1232"/>
                </a:lnTo>
                <a:lnTo>
                  <a:pt x="20666" y="3075"/>
                </a:lnTo>
                <a:lnTo>
                  <a:pt x="21521" y="4027"/>
                </a:lnTo>
                <a:lnTo>
                  <a:pt x="21600" y="5606"/>
                </a:lnTo>
                <a:lnTo>
                  <a:pt x="20401" y="6063"/>
                </a:lnTo>
                <a:lnTo>
                  <a:pt x="19609" y="8059"/>
                </a:lnTo>
                <a:lnTo>
                  <a:pt x="19133" y="9771"/>
                </a:lnTo>
                <a:lnTo>
                  <a:pt x="18357" y="10530"/>
                </a:lnTo>
                <a:lnTo>
                  <a:pt x="18082" y="11771"/>
                </a:lnTo>
                <a:lnTo>
                  <a:pt x="17325" y="12313"/>
                </a:lnTo>
                <a:lnTo>
                  <a:pt x="16876" y="14007"/>
                </a:lnTo>
                <a:lnTo>
                  <a:pt x="16362" y="15686"/>
                </a:lnTo>
                <a:lnTo>
                  <a:pt x="15186" y="16888"/>
                </a:lnTo>
                <a:lnTo>
                  <a:pt x="14357" y="15325"/>
                </a:lnTo>
                <a:lnTo>
                  <a:pt x="13266" y="15566"/>
                </a:lnTo>
                <a:lnTo>
                  <a:pt x="12391" y="16650"/>
                </a:lnTo>
                <a:lnTo>
                  <a:pt x="11315" y="18111"/>
                </a:lnTo>
                <a:lnTo>
                  <a:pt x="10926" y="19955"/>
                </a:lnTo>
                <a:lnTo>
                  <a:pt x="9408" y="21030"/>
                </a:lnTo>
                <a:lnTo>
                  <a:pt x="8099" y="21368"/>
                </a:lnTo>
                <a:lnTo>
                  <a:pt x="6867" y="21600"/>
                </a:lnTo>
                <a:lnTo>
                  <a:pt x="5480" y="21188"/>
                </a:lnTo>
                <a:lnTo>
                  <a:pt x="4817" y="19467"/>
                </a:lnTo>
                <a:lnTo>
                  <a:pt x="4154" y="18232"/>
                </a:lnTo>
                <a:lnTo>
                  <a:pt x="3525" y="17091"/>
                </a:lnTo>
                <a:lnTo>
                  <a:pt x="2147" y="16922"/>
                </a:lnTo>
                <a:lnTo>
                  <a:pt x="0" y="16601"/>
                </a:lnTo>
                <a:lnTo>
                  <a:pt x="149" y="14219"/>
                </a:lnTo>
                <a:lnTo>
                  <a:pt x="136" y="12301"/>
                </a:lnTo>
                <a:lnTo>
                  <a:pt x="445" y="10844"/>
                </a:lnTo>
                <a:close/>
                <a:moveTo>
                  <a:pt x="445" y="1084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F6E7DA31-CB4A-46B9-8B1A-086B7F62DA93}"/>
              </a:ext>
            </a:extLst>
          </p:cNvPr>
          <p:cNvSpPr>
            <a:spLocks/>
          </p:cNvSpPr>
          <p:nvPr/>
        </p:nvSpPr>
        <p:spPr bwMode="auto">
          <a:xfrm>
            <a:off x="4982022" y="477739"/>
            <a:ext cx="1388566" cy="126243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0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21600" y="17815"/>
                </a:moveTo>
                <a:lnTo>
                  <a:pt x="21521" y="15865"/>
                </a:lnTo>
                <a:lnTo>
                  <a:pt x="21482" y="12831"/>
                </a:lnTo>
                <a:lnTo>
                  <a:pt x="21350" y="9262"/>
                </a:lnTo>
                <a:lnTo>
                  <a:pt x="21232" y="6136"/>
                </a:lnTo>
                <a:lnTo>
                  <a:pt x="20681" y="4968"/>
                </a:lnTo>
                <a:lnTo>
                  <a:pt x="20980" y="4013"/>
                </a:lnTo>
                <a:lnTo>
                  <a:pt x="20896" y="2912"/>
                </a:lnTo>
                <a:lnTo>
                  <a:pt x="21035" y="2140"/>
                </a:lnTo>
                <a:lnTo>
                  <a:pt x="20090" y="1949"/>
                </a:lnTo>
                <a:lnTo>
                  <a:pt x="19186" y="1636"/>
                </a:lnTo>
                <a:lnTo>
                  <a:pt x="18422" y="910"/>
                </a:lnTo>
                <a:lnTo>
                  <a:pt x="17497" y="657"/>
                </a:lnTo>
                <a:lnTo>
                  <a:pt x="16420" y="665"/>
                </a:lnTo>
                <a:lnTo>
                  <a:pt x="15419" y="925"/>
                </a:lnTo>
                <a:lnTo>
                  <a:pt x="14655" y="1590"/>
                </a:lnTo>
                <a:lnTo>
                  <a:pt x="14453" y="2622"/>
                </a:lnTo>
                <a:lnTo>
                  <a:pt x="14495" y="3860"/>
                </a:lnTo>
                <a:lnTo>
                  <a:pt x="13807" y="4571"/>
                </a:lnTo>
                <a:lnTo>
                  <a:pt x="12299" y="3929"/>
                </a:lnTo>
                <a:lnTo>
                  <a:pt x="11145" y="3386"/>
                </a:lnTo>
                <a:lnTo>
                  <a:pt x="10179" y="3187"/>
                </a:lnTo>
                <a:lnTo>
                  <a:pt x="9116" y="2950"/>
                </a:lnTo>
                <a:lnTo>
                  <a:pt x="8546" y="1269"/>
                </a:lnTo>
                <a:lnTo>
                  <a:pt x="7197" y="818"/>
                </a:lnTo>
                <a:lnTo>
                  <a:pt x="6426" y="589"/>
                </a:lnTo>
                <a:lnTo>
                  <a:pt x="5077" y="627"/>
                </a:lnTo>
                <a:lnTo>
                  <a:pt x="3534" y="0"/>
                </a:lnTo>
                <a:lnTo>
                  <a:pt x="3548" y="1238"/>
                </a:lnTo>
                <a:lnTo>
                  <a:pt x="2673" y="1659"/>
                </a:lnTo>
                <a:lnTo>
                  <a:pt x="1727" y="2308"/>
                </a:lnTo>
                <a:lnTo>
                  <a:pt x="1665" y="3646"/>
                </a:lnTo>
                <a:lnTo>
                  <a:pt x="1345" y="4349"/>
                </a:lnTo>
                <a:lnTo>
                  <a:pt x="532" y="4533"/>
                </a:lnTo>
                <a:lnTo>
                  <a:pt x="838" y="5526"/>
                </a:lnTo>
                <a:lnTo>
                  <a:pt x="913" y="6838"/>
                </a:lnTo>
                <a:lnTo>
                  <a:pt x="928" y="8270"/>
                </a:lnTo>
                <a:lnTo>
                  <a:pt x="664" y="9485"/>
                </a:lnTo>
                <a:lnTo>
                  <a:pt x="670" y="10392"/>
                </a:lnTo>
                <a:lnTo>
                  <a:pt x="0" y="10783"/>
                </a:lnTo>
                <a:lnTo>
                  <a:pt x="692" y="11801"/>
                </a:lnTo>
                <a:lnTo>
                  <a:pt x="762" y="13340"/>
                </a:lnTo>
                <a:lnTo>
                  <a:pt x="1880" y="13598"/>
                </a:lnTo>
                <a:lnTo>
                  <a:pt x="2615" y="14005"/>
                </a:lnTo>
                <a:lnTo>
                  <a:pt x="3258" y="15132"/>
                </a:lnTo>
                <a:lnTo>
                  <a:pt x="4646" y="15450"/>
                </a:lnTo>
                <a:lnTo>
                  <a:pt x="5632" y="15830"/>
                </a:lnTo>
                <a:lnTo>
                  <a:pt x="6568" y="16503"/>
                </a:lnTo>
                <a:lnTo>
                  <a:pt x="7637" y="16093"/>
                </a:lnTo>
                <a:lnTo>
                  <a:pt x="8383" y="15412"/>
                </a:lnTo>
                <a:lnTo>
                  <a:pt x="9298" y="15481"/>
                </a:lnTo>
                <a:lnTo>
                  <a:pt x="11030" y="16331"/>
                </a:lnTo>
                <a:lnTo>
                  <a:pt x="14007" y="18018"/>
                </a:lnTo>
                <a:lnTo>
                  <a:pt x="17234" y="19820"/>
                </a:lnTo>
                <a:lnTo>
                  <a:pt x="20134" y="21600"/>
                </a:lnTo>
                <a:lnTo>
                  <a:pt x="20113" y="20795"/>
                </a:lnTo>
                <a:lnTo>
                  <a:pt x="21450" y="20725"/>
                </a:lnTo>
                <a:lnTo>
                  <a:pt x="21600" y="17815"/>
                </a:lnTo>
                <a:close/>
                <a:moveTo>
                  <a:pt x="21600" y="17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50B86EA4-5792-4680-8B6D-357E93F6B495}"/>
              </a:ext>
            </a:extLst>
          </p:cNvPr>
          <p:cNvSpPr>
            <a:spLocks/>
          </p:cNvSpPr>
          <p:nvPr/>
        </p:nvSpPr>
        <p:spPr bwMode="auto">
          <a:xfrm>
            <a:off x="5165080" y="5142385"/>
            <a:ext cx="1228949" cy="109611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0 w 21600"/>
              <a:gd name="T49" fmla="*/ 2147483646 h 21600"/>
              <a:gd name="T50" fmla="*/ 0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13200" y="20542"/>
                </a:moveTo>
                <a:lnTo>
                  <a:pt x="13311" y="15585"/>
                </a:lnTo>
                <a:lnTo>
                  <a:pt x="13158" y="12544"/>
                </a:lnTo>
                <a:lnTo>
                  <a:pt x="13292" y="9292"/>
                </a:lnTo>
                <a:lnTo>
                  <a:pt x="14650" y="9055"/>
                </a:lnTo>
                <a:lnTo>
                  <a:pt x="14636" y="7398"/>
                </a:lnTo>
                <a:lnTo>
                  <a:pt x="14729" y="5745"/>
                </a:lnTo>
                <a:lnTo>
                  <a:pt x="14672" y="2543"/>
                </a:lnTo>
                <a:lnTo>
                  <a:pt x="16043" y="2376"/>
                </a:lnTo>
                <a:lnTo>
                  <a:pt x="17440" y="2235"/>
                </a:lnTo>
                <a:lnTo>
                  <a:pt x="18472" y="1926"/>
                </a:lnTo>
                <a:lnTo>
                  <a:pt x="19144" y="2833"/>
                </a:lnTo>
                <a:lnTo>
                  <a:pt x="19859" y="2094"/>
                </a:lnTo>
                <a:lnTo>
                  <a:pt x="21600" y="1848"/>
                </a:lnTo>
                <a:lnTo>
                  <a:pt x="21043" y="1038"/>
                </a:lnTo>
                <a:lnTo>
                  <a:pt x="19786" y="1012"/>
                </a:lnTo>
                <a:lnTo>
                  <a:pt x="18279" y="1091"/>
                </a:lnTo>
                <a:lnTo>
                  <a:pt x="16434" y="1381"/>
                </a:lnTo>
                <a:lnTo>
                  <a:pt x="14422" y="1461"/>
                </a:lnTo>
                <a:lnTo>
                  <a:pt x="11944" y="1428"/>
                </a:lnTo>
                <a:lnTo>
                  <a:pt x="10475" y="680"/>
                </a:lnTo>
                <a:lnTo>
                  <a:pt x="7336" y="680"/>
                </a:lnTo>
                <a:lnTo>
                  <a:pt x="3611" y="764"/>
                </a:lnTo>
                <a:lnTo>
                  <a:pt x="2505" y="0"/>
                </a:lnTo>
                <a:lnTo>
                  <a:pt x="0" y="721"/>
                </a:lnTo>
                <a:lnTo>
                  <a:pt x="0" y="2103"/>
                </a:lnTo>
                <a:lnTo>
                  <a:pt x="714" y="3370"/>
                </a:lnTo>
                <a:lnTo>
                  <a:pt x="1507" y="4822"/>
                </a:lnTo>
                <a:lnTo>
                  <a:pt x="2426" y="6323"/>
                </a:lnTo>
                <a:lnTo>
                  <a:pt x="2960" y="7634"/>
                </a:lnTo>
                <a:lnTo>
                  <a:pt x="3572" y="8874"/>
                </a:lnTo>
                <a:lnTo>
                  <a:pt x="4342" y="9842"/>
                </a:lnTo>
                <a:lnTo>
                  <a:pt x="4562" y="11153"/>
                </a:lnTo>
                <a:lnTo>
                  <a:pt x="4632" y="12795"/>
                </a:lnTo>
                <a:lnTo>
                  <a:pt x="5150" y="14238"/>
                </a:lnTo>
                <a:lnTo>
                  <a:pt x="5441" y="16341"/>
                </a:lnTo>
                <a:lnTo>
                  <a:pt x="5708" y="18301"/>
                </a:lnTo>
                <a:lnTo>
                  <a:pt x="6226" y="19313"/>
                </a:lnTo>
                <a:lnTo>
                  <a:pt x="6948" y="20410"/>
                </a:lnTo>
                <a:lnTo>
                  <a:pt x="7839" y="21205"/>
                </a:lnTo>
                <a:lnTo>
                  <a:pt x="8336" y="20293"/>
                </a:lnTo>
                <a:lnTo>
                  <a:pt x="9173" y="20240"/>
                </a:lnTo>
                <a:lnTo>
                  <a:pt x="9268" y="21240"/>
                </a:lnTo>
                <a:lnTo>
                  <a:pt x="10424" y="21591"/>
                </a:lnTo>
                <a:lnTo>
                  <a:pt x="11877" y="21600"/>
                </a:lnTo>
                <a:lnTo>
                  <a:pt x="13200" y="20542"/>
                </a:lnTo>
                <a:close/>
                <a:moveTo>
                  <a:pt x="13200" y="2054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3" name="Freeform 12">
            <a:extLst>
              <a:ext uri="{FF2B5EF4-FFF2-40B4-BE49-F238E27FC236}">
                <a16:creationId xmlns:a16="http://schemas.microsoft.com/office/drawing/2014/main" id="{A30F7BBA-B16F-421C-99B4-6B99373E872C}"/>
              </a:ext>
            </a:extLst>
          </p:cNvPr>
          <p:cNvSpPr>
            <a:spLocks/>
          </p:cNvSpPr>
          <p:nvPr/>
        </p:nvSpPr>
        <p:spPr bwMode="auto">
          <a:xfrm>
            <a:off x="2973958" y="1174254"/>
            <a:ext cx="1509117" cy="140419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0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2147483646 w 21600"/>
              <a:gd name="T123" fmla="*/ 2147483646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>
                <a:moveTo>
                  <a:pt x="2059" y="13815"/>
                </a:moveTo>
                <a:lnTo>
                  <a:pt x="3252" y="13645"/>
                </a:lnTo>
                <a:lnTo>
                  <a:pt x="8851" y="13699"/>
                </a:lnTo>
                <a:lnTo>
                  <a:pt x="9179" y="12892"/>
                </a:lnTo>
                <a:lnTo>
                  <a:pt x="8755" y="11918"/>
                </a:lnTo>
                <a:lnTo>
                  <a:pt x="8792" y="8977"/>
                </a:lnTo>
                <a:lnTo>
                  <a:pt x="8717" y="6131"/>
                </a:lnTo>
                <a:lnTo>
                  <a:pt x="8934" y="2936"/>
                </a:lnTo>
                <a:lnTo>
                  <a:pt x="8985" y="0"/>
                </a:lnTo>
                <a:lnTo>
                  <a:pt x="11131" y="13"/>
                </a:lnTo>
                <a:lnTo>
                  <a:pt x="16424" y="4709"/>
                </a:lnTo>
                <a:lnTo>
                  <a:pt x="17981" y="5933"/>
                </a:lnTo>
                <a:lnTo>
                  <a:pt x="18534" y="7102"/>
                </a:lnTo>
                <a:lnTo>
                  <a:pt x="19345" y="7316"/>
                </a:lnTo>
                <a:lnTo>
                  <a:pt x="19950" y="7593"/>
                </a:lnTo>
                <a:lnTo>
                  <a:pt x="20552" y="7937"/>
                </a:lnTo>
                <a:lnTo>
                  <a:pt x="20410" y="8921"/>
                </a:lnTo>
                <a:lnTo>
                  <a:pt x="21581" y="8951"/>
                </a:lnTo>
                <a:lnTo>
                  <a:pt x="21572" y="10027"/>
                </a:lnTo>
                <a:lnTo>
                  <a:pt x="21600" y="12159"/>
                </a:lnTo>
                <a:lnTo>
                  <a:pt x="21203" y="13306"/>
                </a:lnTo>
                <a:lnTo>
                  <a:pt x="20485" y="14260"/>
                </a:lnTo>
                <a:lnTo>
                  <a:pt x="17642" y="14402"/>
                </a:lnTo>
                <a:lnTo>
                  <a:pt x="17142" y="14879"/>
                </a:lnTo>
                <a:lnTo>
                  <a:pt x="16178" y="14777"/>
                </a:lnTo>
                <a:lnTo>
                  <a:pt x="15078" y="14599"/>
                </a:lnTo>
                <a:lnTo>
                  <a:pt x="14308" y="14994"/>
                </a:lnTo>
                <a:lnTo>
                  <a:pt x="13402" y="15254"/>
                </a:lnTo>
                <a:lnTo>
                  <a:pt x="12990" y="15841"/>
                </a:lnTo>
                <a:lnTo>
                  <a:pt x="12354" y="15726"/>
                </a:lnTo>
                <a:lnTo>
                  <a:pt x="12022" y="16429"/>
                </a:lnTo>
                <a:lnTo>
                  <a:pt x="11502" y="16987"/>
                </a:lnTo>
                <a:lnTo>
                  <a:pt x="10696" y="16843"/>
                </a:lnTo>
                <a:lnTo>
                  <a:pt x="10086" y="17228"/>
                </a:lnTo>
                <a:lnTo>
                  <a:pt x="9934" y="18374"/>
                </a:lnTo>
                <a:lnTo>
                  <a:pt x="9441" y="18961"/>
                </a:lnTo>
                <a:lnTo>
                  <a:pt x="8877" y="19161"/>
                </a:lnTo>
                <a:lnTo>
                  <a:pt x="8769" y="19953"/>
                </a:lnTo>
                <a:lnTo>
                  <a:pt x="8610" y="21353"/>
                </a:lnTo>
                <a:lnTo>
                  <a:pt x="7613" y="21600"/>
                </a:lnTo>
                <a:lnTo>
                  <a:pt x="7478" y="20762"/>
                </a:lnTo>
                <a:lnTo>
                  <a:pt x="6698" y="21340"/>
                </a:lnTo>
                <a:lnTo>
                  <a:pt x="5757" y="21220"/>
                </a:lnTo>
                <a:lnTo>
                  <a:pt x="4833" y="21268"/>
                </a:lnTo>
                <a:lnTo>
                  <a:pt x="4538" y="20324"/>
                </a:lnTo>
                <a:lnTo>
                  <a:pt x="4394" y="19525"/>
                </a:lnTo>
                <a:lnTo>
                  <a:pt x="4278" y="18148"/>
                </a:lnTo>
                <a:lnTo>
                  <a:pt x="3507" y="18022"/>
                </a:lnTo>
                <a:lnTo>
                  <a:pt x="3184" y="18668"/>
                </a:lnTo>
                <a:lnTo>
                  <a:pt x="2432" y="18475"/>
                </a:lnTo>
                <a:lnTo>
                  <a:pt x="1795" y="18947"/>
                </a:lnTo>
                <a:lnTo>
                  <a:pt x="1525" y="18345"/>
                </a:lnTo>
                <a:lnTo>
                  <a:pt x="971" y="18793"/>
                </a:lnTo>
                <a:lnTo>
                  <a:pt x="1006" y="17993"/>
                </a:lnTo>
                <a:lnTo>
                  <a:pt x="980" y="16867"/>
                </a:lnTo>
                <a:lnTo>
                  <a:pt x="272" y="16414"/>
                </a:lnTo>
                <a:lnTo>
                  <a:pt x="314" y="15547"/>
                </a:lnTo>
                <a:lnTo>
                  <a:pt x="0" y="14629"/>
                </a:lnTo>
                <a:lnTo>
                  <a:pt x="845" y="14373"/>
                </a:lnTo>
                <a:lnTo>
                  <a:pt x="912" y="13125"/>
                </a:lnTo>
                <a:lnTo>
                  <a:pt x="2059" y="13815"/>
                </a:lnTo>
                <a:close/>
                <a:moveTo>
                  <a:pt x="2059" y="13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4" name="Freeform 13">
            <a:extLst>
              <a:ext uri="{FF2B5EF4-FFF2-40B4-BE49-F238E27FC236}">
                <a16:creationId xmlns:a16="http://schemas.microsoft.com/office/drawing/2014/main" id="{9F2EB1FD-38C3-447B-9886-5C4A531DA300}"/>
              </a:ext>
            </a:extLst>
          </p:cNvPr>
          <p:cNvSpPr>
            <a:spLocks/>
          </p:cNvSpPr>
          <p:nvPr/>
        </p:nvSpPr>
        <p:spPr bwMode="auto">
          <a:xfrm>
            <a:off x="6846094" y="4563071"/>
            <a:ext cx="968871" cy="1519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3828" y="21600"/>
                </a:moveTo>
                <a:lnTo>
                  <a:pt x="2828" y="21446"/>
                </a:lnTo>
                <a:lnTo>
                  <a:pt x="2613" y="20293"/>
                </a:lnTo>
                <a:lnTo>
                  <a:pt x="2666" y="19197"/>
                </a:lnTo>
                <a:lnTo>
                  <a:pt x="2720" y="18021"/>
                </a:lnTo>
                <a:lnTo>
                  <a:pt x="1986" y="17210"/>
                </a:lnTo>
                <a:lnTo>
                  <a:pt x="1682" y="15502"/>
                </a:lnTo>
                <a:lnTo>
                  <a:pt x="3758" y="14280"/>
                </a:lnTo>
                <a:lnTo>
                  <a:pt x="4205" y="13184"/>
                </a:lnTo>
                <a:lnTo>
                  <a:pt x="5404" y="12259"/>
                </a:lnTo>
                <a:lnTo>
                  <a:pt x="4939" y="11483"/>
                </a:lnTo>
                <a:lnTo>
                  <a:pt x="5208" y="10706"/>
                </a:lnTo>
                <a:lnTo>
                  <a:pt x="5440" y="9790"/>
                </a:lnTo>
                <a:lnTo>
                  <a:pt x="5369" y="7997"/>
                </a:lnTo>
                <a:lnTo>
                  <a:pt x="3472" y="7581"/>
                </a:lnTo>
                <a:lnTo>
                  <a:pt x="2184" y="7278"/>
                </a:lnTo>
                <a:lnTo>
                  <a:pt x="251" y="6988"/>
                </a:lnTo>
                <a:lnTo>
                  <a:pt x="233" y="6348"/>
                </a:lnTo>
                <a:lnTo>
                  <a:pt x="0" y="5686"/>
                </a:lnTo>
                <a:lnTo>
                  <a:pt x="1342" y="5492"/>
                </a:lnTo>
                <a:lnTo>
                  <a:pt x="3579" y="5024"/>
                </a:lnTo>
                <a:lnTo>
                  <a:pt x="6174" y="4556"/>
                </a:lnTo>
                <a:lnTo>
                  <a:pt x="7087" y="5035"/>
                </a:lnTo>
                <a:lnTo>
                  <a:pt x="8805" y="5035"/>
                </a:lnTo>
                <a:lnTo>
                  <a:pt x="9001" y="5983"/>
                </a:lnTo>
                <a:lnTo>
                  <a:pt x="8321" y="6839"/>
                </a:lnTo>
                <a:lnTo>
                  <a:pt x="8733" y="7479"/>
                </a:lnTo>
                <a:lnTo>
                  <a:pt x="9431" y="7970"/>
                </a:lnTo>
                <a:lnTo>
                  <a:pt x="9592" y="8735"/>
                </a:lnTo>
                <a:lnTo>
                  <a:pt x="10505" y="8335"/>
                </a:lnTo>
                <a:lnTo>
                  <a:pt x="10469" y="7444"/>
                </a:lnTo>
                <a:lnTo>
                  <a:pt x="11489" y="7205"/>
                </a:lnTo>
                <a:lnTo>
                  <a:pt x="11489" y="6154"/>
                </a:lnTo>
                <a:lnTo>
                  <a:pt x="11650" y="5469"/>
                </a:lnTo>
                <a:lnTo>
                  <a:pt x="10887" y="4838"/>
                </a:lnTo>
                <a:lnTo>
                  <a:pt x="10200" y="4133"/>
                </a:lnTo>
                <a:lnTo>
                  <a:pt x="9198" y="3494"/>
                </a:lnTo>
                <a:lnTo>
                  <a:pt x="9001" y="2478"/>
                </a:lnTo>
                <a:lnTo>
                  <a:pt x="9145" y="1644"/>
                </a:lnTo>
                <a:lnTo>
                  <a:pt x="10469" y="1347"/>
                </a:lnTo>
                <a:lnTo>
                  <a:pt x="12169" y="1096"/>
                </a:lnTo>
                <a:lnTo>
                  <a:pt x="13350" y="1347"/>
                </a:lnTo>
                <a:lnTo>
                  <a:pt x="15301" y="1370"/>
                </a:lnTo>
                <a:lnTo>
                  <a:pt x="16017" y="902"/>
                </a:lnTo>
                <a:lnTo>
                  <a:pt x="17305" y="856"/>
                </a:lnTo>
                <a:lnTo>
                  <a:pt x="19435" y="651"/>
                </a:lnTo>
                <a:lnTo>
                  <a:pt x="20473" y="263"/>
                </a:lnTo>
                <a:lnTo>
                  <a:pt x="21421" y="0"/>
                </a:lnTo>
                <a:lnTo>
                  <a:pt x="21475" y="913"/>
                </a:lnTo>
                <a:lnTo>
                  <a:pt x="21600" y="2249"/>
                </a:lnTo>
                <a:lnTo>
                  <a:pt x="21511" y="3608"/>
                </a:lnTo>
                <a:lnTo>
                  <a:pt x="21511" y="4967"/>
                </a:lnTo>
                <a:lnTo>
                  <a:pt x="21511" y="6200"/>
                </a:lnTo>
                <a:lnTo>
                  <a:pt x="20669" y="7068"/>
                </a:lnTo>
                <a:lnTo>
                  <a:pt x="19524" y="7821"/>
                </a:lnTo>
                <a:lnTo>
                  <a:pt x="17913" y="8575"/>
                </a:lnTo>
                <a:lnTo>
                  <a:pt x="16428" y="8815"/>
                </a:lnTo>
                <a:lnTo>
                  <a:pt x="14997" y="9157"/>
                </a:lnTo>
                <a:lnTo>
                  <a:pt x="13493" y="9708"/>
                </a:lnTo>
                <a:lnTo>
                  <a:pt x="12294" y="10678"/>
                </a:lnTo>
                <a:lnTo>
                  <a:pt x="10719" y="11158"/>
                </a:lnTo>
                <a:lnTo>
                  <a:pt x="9771" y="11946"/>
                </a:lnTo>
                <a:lnTo>
                  <a:pt x="8661" y="12368"/>
                </a:lnTo>
                <a:lnTo>
                  <a:pt x="9288" y="13267"/>
                </a:lnTo>
                <a:lnTo>
                  <a:pt x="9574" y="14557"/>
                </a:lnTo>
                <a:lnTo>
                  <a:pt x="9789" y="16259"/>
                </a:lnTo>
                <a:lnTo>
                  <a:pt x="9664" y="17754"/>
                </a:lnTo>
                <a:lnTo>
                  <a:pt x="8644" y="18618"/>
                </a:lnTo>
                <a:lnTo>
                  <a:pt x="6872" y="18880"/>
                </a:lnTo>
                <a:lnTo>
                  <a:pt x="5530" y="19177"/>
                </a:lnTo>
                <a:lnTo>
                  <a:pt x="4170" y="19634"/>
                </a:lnTo>
                <a:lnTo>
                  <a:pt x="3597" y="20775"/>
                </a:lnTo>
                <a:lnTo>
                  <a:pt x="3828" y="21600"/>
                </a:lnTo>
                <a:close/>
                <a:moveTo>
                  <a:pt x="3828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7793D91-F23C-4D42-91BE-29F15E1B0142}"/>
              </a:ext>
            </a:extLst>
          </p:cNvPr>
          <p:cNvSpPr>
            <a:spLocks/>
          </p:cNvSpPr>
          <p:nvPr/>
        </p:nvSpPr>
        <p:spPr bwMode="auto">
          <a:xfrm>
            <a:off x="3264174" y="2522637"/>
            <a:ext cx="555873" cy="61391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0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3071" y="21600"/>
                </a:moveTo>
                <a:lnTo>
                  <a:pt x="3092" y="19297"/>
                </a:lnTo>
                <a:lnTo>
                  <a:pt x="3399" y="16794"/>
                </a:lnTo>
                <a:lnTo>
                  <a:pt x="2479" y="15218"/>
                </a:lnTo>
                <a:lnTo>
                  <a:pt x="0" y="14448"/>
                </a:lnTo>
                <a:lnTo>
                  <a:pt x="540" y="12932"/>
                </a:lnTo>
                <a:lnTo>
                  <a:pt x="307" y="10487"/>
                </a:lnTo>
                <a:lnTo>
                  <a:pt x="925" y="8422"/>
                </a:lnTo>
                <a:lnTo>
                  <a:pt x="3001" y="7979"/>
                </a:lnTo>
                <a:lnTo>
                  <a:pt x="2478" y="5574"/>
                </a:lnTo>
                <a:lnTo>
                  <a:pt x="1767" y="3878"/>
                </a:lnTo>
                <a:lnTo>
                  <a:pt x="1670" y="1279"/>
                </a:lnTo>
                <a:lnTo>
                  <a:pt x="4223" y="1017"/>
                </a:lnTo>
                <a:lnTo>
                  <a:pt x="6596" y="1317"/>
                </a:lnTo>
                <a:lnTo>
                  <a:pt x="9264" y="0"/>
                </a:lnTo>
                <a:lnTo>
                  <a:pt x="9536" y="2070"/>
                </a:lnTo>
                <a:lnTo>
                  <a:pt x="11413" y="1365"/>
                </a:lnTo>
                <a:lnTo>
                  <a:pt x="12948" y="2425"/>
                </a:lnTo>
                <a:lnTo>
                  <a:pt x="15478" y="3817"/>
                </a:lnTo>
                <a:lnTo>
                  <a:pt x="17712" y="3216"/>
                </a:lnTo>
                <a:lnTo>
                  <a:pt x="19806" y="3469"/>
                </a:lnTo>
                <a:lnTo>
                  <a:pt x="20975" y="4941"/>
                </a:lnTo>
                <a:lnTo>
                  <a:pt x="21600" y="7525"/>
                </a:lnTo>
                <a:lnTo>
                  <a:pt x="21327" y="9595"/>
                </a:lnTo>
                <a:lnTo>
                  <a:pt x="19893" y="11855"/>
                </a:lnTo>
                <a:lnTo>
                  <a:pt x="18806" y="14848"/>
                </a:lnTo>
                <a:lnTo>
                  <a:pt x="19422" y="16604"/>
                </a:lnTo>
                <a:lnTo>
                  <a:pt x="20714" y="17980"/>
                </a:lnTo>
                <a:lnTo>
                  <a:pt x="20622" y="20016"/>
                </a:lnTo>
                <a:lnTo>
                  <a:pt x="16438" y="19278"/>
                </a:lnTo>
                <a:lnTo>
                  <a:pt x="12739" y="19151"/>
                </a:lnTo>
                <a:lnTo>
                  <a:pt x="9877" y="19325"/>
                </a:lnTo>
                <a:lnTo>
                  <a:pt x="6910" y="20211"/>
                </a:lnTo>
                <a:lnTo>
                  <a:pt x="3071" y="21600"/>
                </a:lnTo>
                <a:close/>
                <a:moveTo>
                  <a:pt x="307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6" name="Freeform 15">
            <a:extLst>
              <a:ext uri="{FF2B5EF4-FFF2-40B4-BE49-F238E27FC236}">
                <a16:creationId xmlns:a16="http://schemas.microsoft.com/office/drawing/2014/main" id="{AD162399-9B9C-4353-A6F3-9548F3ABE9EF}"/>
              </a:ext>
            </a:extLst>
          </p:cNvPr>
          <p:cNvSpPr>
            <a:spLocks/>
          </p:cNvSpPr>
          <p:nvPr/>
        </p:nvSpPr>
        <p:spPr bwMode="auto">
          <a:xfrm>
            <a:off x="6388447" y="5028530"/>
            <a:ext cx="706562" cy="623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10270" y="21106"/>
                </a:moveTo>
                <a:lnTo>
                  <a:pt x="10119" y="19342"/>
                </a:lnTo>
                <a:lnTo>
                  <a:pt x="7053" y="18723"/>
                </a:lnTo>
                <a:lnTo>
                  <a:pt x="6642" y="17144"/>
                </a:lnTo>
                <a:lnTo>
                  <a:pt x="6697" y="15395"/>
                </a:lnTo>
                <a:lnTo>
                  <a:pt x="5465" y="14141"/>
                </a:lnTo>
                <a:lnTo>
                  <a:pt x="3261" y="12996"/>
                </a:lnTo>
                <a:lnTo>
                  <a:pt x="2040" y="11031"/>
                </a:lnTo>
                <a:lnTo>
                  <a:pt x="1068" y="9313"/>
                </a:lnTo>
                <a:lnTo>
                  <a:pt x="0" y="7255"/>
                </a:lnTo>
                <a:lnTo>
                  <a:pt x="1999" y="7239"/>
                </a:lnTo>
                <a:lnTo>
                  <a:pt x="4791" y="7022"/>
                </a:lnTo>
                <a:lnTo>
                  <a:pt x="6297" y="5510"/>
                </a:lnTo>
                <a:lnTo>
                  <a:pt x="7351" y="3916"/>
                </a:lnTo>
                <a:lnTo>
                  <a:pt x="8774" y="3049"/>
                </a:lnTo>
                <a:lnTo>
                  <a:pt x="10253" y="2879"/>
                </a:lnTo>
                <a:lnTo>
                  <a:pt x="10266" y="991"/>
                </a:lnTo>
                <a:lnTo>
                  <a:pt x="11663" y="0"/>
                </a:lnTo>
                <a:lnTo>
                  <a:pt x="14373" y="217"/>
                </a:lnTo>
                <a:lnTo>
                  <a:pt x="15646" y="1114"/>
                </a:lnTo>
                <a:lnTo>
                  <a:pt x="17617" y="1610"/>
                </a:lnTo>
                <a:lnTo>
                  <a:pt x="19136" y="2368"/>
                </a:lnTo>
                <a:lnTo>
                  <a:pt x="21600" y="3529"/>
                </a:lnTo>
                <a:lnTo>
                  <a:pt x="21463" y="6705"/>
                </a:lnTo>
                <a:lnTo>
                  <a:pt x="21203" y="9135"/>
                </a:lnTo>
                <a:lnTo>
                  <a:pt x="20957" y="11658"/>
                </a:lnTo>
                <a:lnTo>
                  <a:pt x="21436" y="13594"/>
                </a:lnTo>
                <a:lnTo>
                  <a:pt x="19957" y="15993"/>
                </a:lnTo>
                <a:lnTo>
                  <a:pt x="19630" y="18435"/>
                </a:lnTo>
                <a:lnTo>
                  <a:pt x="18083" y="20222"/>
                </a:lnTo>
                <a:lnTo>
                  <a:pt x="16238" y="21600"/>
                </a:lnTo>
                <a:lnTo>
                  <a:pt x="13966" y="21302"/>
                </a:lnTo>
                <a:lnTo>
                  <a:pt x="12045" y="20930"/>
                </a:lnTo>
                <a:lnTo>
                  <a:pt x="10270" y="21106"/>
                </a:lnTo>
                <a:close/>
                <a:moveTo>
                  <a:pt x="10270" y="2110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687F42C9-1ACC-4541-9CE0-04E4E995C19F}"/>
              </a:ext>
            </a:extLst>
          </p:cNvPr>
          <p:cNvSpPr>
            <a:spLocks/>
          </p:cNvSpPr>
          <p:nvPr/>
        </p:nvSpPr>
        <p:spPr bwMode="auto">
          <a:xfrm>
            <a:off x="3453929" y="106041"/>
            <a:ext cx="1745754" cy="16586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9577" y="18964"/>
                </a:moveTo>
                <a:lnTo>
                  <a:pt x="3746" y="14143"/>
                </a:lnTo>
                <a:lnTo>
                  <a:pt x="0" y="10934"/>
                </a:lnTo>
                <a:lnTo>
                  <a:pt x="287" y="10311"/>
                </a:lnTo>
                <a:lnTo>
                  <a:pt x="443" y="9338"/>
                </a:lnTo>
                <a:lnTo>
                  <a:pt x="1072" y="8864"/>
                </a:lnTo>
                <a:lnTo>
                  <a:pt x="1842" y="8341"/>
                </a:lnTo>
                <a:lnTo>
                  <a:pt x="2907" y="8089"/>
                </a:lnTo>
                <a:lnTo>
                  <a:pt x="3933" y="7934"/>
                </a:lnTo>
                <a:lnTo>
                  <a:pt x="4578" y="7304"/>
                </a:lnTo>
                <a:lnTo>
                  <a:pt x="5300" y="7059"/>
                </a:lnTo>
                <a:lnTo>
                  <a:pt x="6000" y="6830"/>
                </a:lnTo>
                <a:lnTo>
                  <a:pt x="6000" y="5980"/>
                </a:lnTo>
                <a:lnTo>
                  <a:pt x="6987" y="5686"/>
                </a:lnTo>
                <a:lnTo>
                  <a:pt x="8604" y="5583"/>
                </a:lnTo>
                <a:lnTo>
                  <a:pt x="8930" y="4938"/>
                </a:lnTo>
                <a:lnTo>
                  <a:pt x="8573" y="4455"/>
                </a:lnTo>
                <a:lnTo>
                  <a:pt x="8650" y="3605"/>
                </a:lnTo>
                <a:lnTo>
                  <a:pt x="8720" y="2701"/>
                </a:lnTo>
                <a:lnTo>
                  <a:pt x="8184" y="1973"/>
                </a:lnTo>
                <a:lnTo>
                  <a:pt x="8922" y="1704"/>
                </a:lnTo>
                <a:lnTo>
                  <a:pt x="9529" y="1377"/>
                </a:lnTo>
                <a:lnTo>
                  <a:pt x="10345" y="1148"/>
                </a:lnTo>
                <a:lnTo>
                  <a:pt x="11013" y="796"/>
                </a:lnTo>
                <a:lnTo>
                  <a:pt x="11720" y="559"/>
                </a:lnTo>
                <a:lnTo>
                  <a:pt x="12887" y="580"/>
                </a:lnTo>
                <a:lnTo>
                  <a:pt x="13859" y="409"/>
                </a:lnTo>
                <a:lnTo>
                  <a:pt x="14667" y="221"/>
                </a:lnTo>
                <a:lnTo>
                  <a:pt x="15615" y="368"/>
                </a:lnTo>
                <a:lnTo>
                  <a:pt x="16665" y="605"/>
                </a:lnTo>
                <a:lnTo>
                  <a:pt x="17255" y="0"/>
                </a:lnTo>
                <a:lnTo>
                  <a:pt x="18087" y="221"/>
                </a:lnTo>
                <a:lnTo>
                  <a:pt x="18678" y="466"/>
                </a:lnTo>
                <a:lnTo>
                  <a:pt x="19338" y="556"/>
                </a:lnTo>
                <a:lnTo>
                  <a:pt x="18856" y="1112"/>
                </a:lnTo>
                <a:lnTo>
                  <a:pt x="18740" y="2256"/>
                </a:lnTo>
                <a:lnTo>
                  <a:pt x="18569" y="3016"/>
                </a:lnTo>
                <a:lnTo>
                  <a:pt x="17854" y="3654"/>
                </a:lnTo>
                <a:lnTo>
                  <a:pt x="17877" y="4431"/>
                </a:lnTo>
                <a:lnTo>
                  <a:pt x="18479" y="4912"/>
                </a:lnTo>
                <a:lnTo>
                  <a:pt x="18792" y="5538"/>
                </a:lnTo>
                <a:lnTo>
                  <a:pt x="19398" y="6241"/>
                </a:lnTo>
                <a:lnTo>
                  <a:pt x="19447" y="6952"/>
                </a:lnTo>
                <a:lnTo>
                  <a:pt x="19447" y="8176"/>
                </a:lnTo>
                <a:lnTo>
                  <a:pt x="19564" y="9081"/>
                </a:lnTo>
                <a:lnTo>
                  <a:pt x="19801" y="10557"/>
                </a:lnTo>
                <a:lnTo>
                  <a:pt x="19540" y="11603"/>
                </a:lnTo>
                <a:lnTo>
                  <a:pt x="19478" y="12633"/>
                </a:lnTo>
                <a:lnTo>
                  <a:pt x="19020" y="13222"/>
                </a:lnTo>
                <a:lnTo>
                  <a:pt x="19486" y="13900"/>
                </a:lnTo>
                <a:lnTo>
                  <a:pt x="19626" y="14954"/>
                </a:lnTo>
                <a:lnTo>
                  <a:pt x="20372" y="15110"/>
                </a:lnTo>
                <a:lnTo>
                  <a:pt x="20978" y="15355"/>
                </a:lnTo>
                <a:lnTo>
                  <a:pt x="21600" y="16303"/>
                </a:lnTo>
                <a:lnTo>
                  <a:pt x="20450" y="17080"/>
                </a:lnTo>
                <a:lnTo>
                  <a:pt x="18569" y="18248"/>
                </a:lnTo>
                <a:lnTo>
                  <a:pt x="17504" y="18910"/>
                </a:lnTo>
                <a:lnTo>
                  <a:pt x="16595" y="19532"/>
                </a:lnTo>
                <a:lnTo>
                  <a:pt x="15615" y="20333"/>
                </a:lnTo>
                <a:lnTo>
                  <a:pt x="14807" y="21044"/>
                </a:lnTo>
                <a:lnTo>
                  <a:pt x="13750" y="21354"/>
                </a:lnTo>
                <a:lnTo>
                  <a:pt x="12759" y="21495"/>
                </a:lnTo>
                <a:lnTo>
                  <a:pt x="11659" y="21600"/>
                </a:lnTo>
                <a:lnTo>
                  <a:pt x="11659" y="20627"/>
                </a:lnTo>
                <a:lnTo>
                  <a:pt x="10851" y="20210"/>
                </a:lnTo>
                <a:lnTo>
                  <a:pt x="10128" y="19973"/>
                </a:lnTo>
                <a:lnTo>
                  <a:pt x="9577" y="18964"/>
                </a:lnTo>
                <a:close/>
                <a:moveTo>
                  <a:pt x="9577" y="1896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8" name="Freeform 17">
            <a:extLst>
              <a:ext uri="{FF2B5EF4-FFF2-40B4-BE49-F238E27FC236}">
                <a16:creationId xmlns:a16="http://schemas.microsoft.com/office/drawing/2014/main" id="{9BE001DF-C4F9-4159-A9D1-3C41729849EE}"/>
              </a:ext>
            </a:extLst>
          </p:cNvPr>
          <p:cNvSpPr>
            <a:spLocks/>
          </p:cNvSpPr>
          <p:nvPr/>
        </p:nvSpPr>
        <p:spPr bwMode="auto">
          <a:xfrm>
            <a:off x="7136309" y="3110881"/>
            <a:ext cx="819299" cy="8851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11413" y="17953"/>
                </a:moveTo>
                <a:lnTo>
                  <a:pt x="7130" y="15630"/>
                </a:lnTo>
                <a:lnTo>
                  <a:pt x="3509" y="13680"/>
                </a:lnTo>
                <a:lnTo>
                  <a:pt x="0" y="13551"/>
                </a:lnTo>
                <a:lnTo>
                  <a:pt x="2509" y="10385"/>
                </a:lnTo>
                <a:lnTo>
                  <a:pt x="3656" y="8774"/>
                </a:lnTo>
                <a:lnTo>
                  <a:pt x="4958" y="7185"/>
                </a:lnTo>
                <a:lnTo>
                  <a:pt x="4802" y="5394"/>
                </a:lnTo>
                <a:lnTo>
                  <a:pt x="3559" y="4045"/>
                </a:lnTo>
                <a:lnTo>
                  <a:pt x="3597" y="2525"/>
                </a:lnTo>
                <a:lnTo>
                  <a:pt x="2225" y="1287"/>
                </a:lnTo>
                <a:lnTo>
                  <a:pt x="3388" y="129"/>
                </a:lnTo>
                <a:lnTo>
                  <a:pt x="6790" y="0"/>
                </a:lnTo>
                <a:lnTo>
                  <a:pt x="9753" y="771"/>
                </a:lnTo>
                <a:lnTo>
                  <a:pt x="11905" y="2100"/>
                </a:lnTo>
                <a:lnTo>
                  <a:pt x="13947" y="2601"/>
                </a:lnTo>
                <a:lnTo>
                  <a:pt x="15734" y="2590"/>
                </a:lnTo>
                <a:lnTo>
                  <a:pt x="17237" y="1451"/>
                </a:lnTo>
                <a:lnTo>
                  <a:pt x="18775" y="1122"/>
                </a:lnTo>
                <a:lnTo>
                  <a:pt x="20216" y="1473"/>
                </a:lnTo>
                <a:lnTo>
                  <a:pt x="21600" y="1352"/>
                </a:lnTo>
                <a:lnTo>
                  <a:pt x="21245" y="2667"/>
                </a:lnTo>
                <a:lnTo>
                  <a:pt x="19742" y="4234"/>
                </a:lnTo>
                <a:lnTo>
                  <a:pt x="19636" y="6622"/>
                </a:lnTo>
                <a:lnTo>
                  <a:pt x="19671" y="11117"/>
                </a:lnTo>
                <a:lnTo>
                  <a:pt x="19730" y="12935"/>
                </a:lnTo>
                <a:lnTo>
                  <a:pt x="21127" y="14666"/>
                </a:lnTo>
                <a:lnTo>
                  <a:pt x="20180" y="15893"/>
                </a:lnTo>
                <a:lnTo>
                  <a:pt x="19127" y="16837"/>
                </a:lnTo>
                <a:lnTo>
                  <a:pt x="17837" y="16859"/>
                </a:lnTo>
                <a:lnTo>
                  <a:pt x="17435" y="18535"/>
                </a:lnTo>
                <a:lnTo>
                  <a:pt x="16678" y="19894"/>
                </a:lnTo>
                <a:lnTo>
                  <a:pt x="15352" y="21600"/>
                </a:lnTo>
                <a:lnTo>
                  <a:pt x="13755" y="20592"/>
                </a:lnTo>
                <a:lnTo>
                  <a:pt x="11791" y="19475"/>
                </a:lnTo>
                <a:lnTo>
                  <a:pt x="11413" y="17953"/>
                </a:lnTo>
                <a:close/>
                <a:moveTo>
                  <a:pt x="11413" y="17953"/>
                </a:moveTo>
              </a:path>
            </a:pathLst>
          </a:custGeom>
          <a:solidFill>
            <a:srgbClr val="FF000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9" name="Freeform 18">
            <a:extLst>
              <a:ext uri="{FF2B5EF4-FFF2-40B4-BE49-F238E27FC236}">
                <a16:creationId xmlns:a16="http://schemas.microsoft.com/office/drawing/2014/main" id="{A9D9919B-5633-4170-96A5-A87CC0F0AE86}"/>
              </a:ext>
            </a:extLst>
          </p:cNvPr>
          <p:cNvSpPr>
            <a:spLocks/>
          </p:cNvSpPr>
          <p:nvPr/>
        </p:nvSpPr>
        <p:spPr bwMode="auto">
          <a:xfrm>
            <a:off x="4855890" y="3330773"/>
            <a:ext cx="536897" cy="5904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8768" y="21573"/>
                </a:moveTo>
                <a:lnTo>
                  <a:pt x="6954" y="19512"/>
                </a:lnTo>
                <a:lnTo>
                  <a:pt x="4796" y="17550"/>
                </a:lnTo>
                <a:lnTo>
                  <a:pt x="3182" y="16000"/>
                </a:lnTo>
                <a:lnTo>
                  <a:pt x="1876" y="14417"/>
                </a:lnTo>
                <a:lnTo>
                  <a:pt x="588" y="12702"/>
                </a:lnTo>
                <a:lnTo>
                  <a:pt x="0" y="10447"/>
                </a:lnTo>
                <a:lnTo>
                  <a:pt x="1904" y="9540"/>
                </a:lnTo>
                <a:lnTo>
                  <a:pt x="2013" y="7297"/>
                </a:lnTo>
                <a:lnTo>
                  <a:pt x="3518" y="4890"/>
                </a:lnTo>
                <a:lnTo>
                  <a:pt x="9466" y="4849"/>
                </a:lnTo>
                <a:lnTo>
                  <a:pt x="9677" y="64"/>
                </a:lnTo>
                <a:lnTo>
                  <a:pt x="12623" y="265"/>
                </a:lnTo>
                <a:lnTo>
                  <a:pt x="16490" y="0"/>
                </a:lnTo>
                <a:lnTo>
                  <a:pt x="16962" y="3312"/>
                </a:lnTo>
                <a:lnTo>
                  <a:pt x="18626" y="3448"/>
                </a:lnTo>
                <a:lnTo>
                  <a:pt x="20947" y="3646"/>
                </a:lnTo>
                <a:lnTo>
                  <a:pt x="21582" y="5839"/>
                </a:lnTo>
                <a:lnTo>
                  <a:pt x="19387" y="6878"/>
                </a:lnTo>
                <a:lnTo>
                  <a:pt x="19714" y="9334"/>
                </a:lnTo>
                <a:lnTo>
                  <a:pt x="21600" y="10835"/>
                </a:lnTo>
                <a:lnTo>
                  <a:pt x="21455" y="14555"/>
                </a:lnTo>
                <a:lnTo>
                  <a:pt x="20095" y="16748"/>
                </a:lnTo>
                <a:lnTo>
                  <a:pt x="18553" y="15676"/>
                </a:lnTo>
                <a:lnTo>
                  <a:pt x="16286" y="16253"/>
                </a:lnTo>
                <a:lnTo>
                  <a:pt x="14809" y="14696"/>
                </a:lnTo>
                <a:lnTo>
                  <a:pt x="13561" y="16323"/>
                </a:lnTo>
                <a:lnTo>
                  <a:pt x="10610" y="16220"/>
                </a:lnTo>
                <a:lnTo>
                  <a:pt x="11244" y="18133"/>
                </a:lnTo>
                <a:lnTo>
                  <a:pt x="12314" y="21600"/>
                </a:lnTo>
                <a:lnTo>
                  <a:pt x="8768" y="21573"/>
                </a:lnTo>
                <a:close/>
                <a:moveTo>
                  <a:pt x="8768" y="2157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0" name="Freeform 19">
            <a:extLst>
              <a:ext uri="{FF2B5EF4-FFF2-40B4-BE49-F238E27FC236}">
                <a16:creationId xmlns:a16="http://schemas.microsoft.com/office/drawing/2014/main" id="{9ABDFBC6-1AEB-4AEE-AB6D-5100CC0E2436}"/>
              </a:ext>
            </a:extLst>
          </p:cNvPr>
          <p:cNvSpPr>
            <a:spLocks/>
          </p:cNvSpPr>
          <p:nvPr/>
        </p:nvSpPr>
        <p:spPr bwMode="auto">
          <a:xfrm>
            <a:off x="5616029" y="5633517"/>
            <a:ext cx="1399729" cy="113965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1119"/>
                </a:moveTo>
                <a:lnTo>
                  <a:pt x="312" y="10102"/>
                </a:lnTo>
                <a:lnTo>
                  <a:pt x="1054" y="10076"/>
                </a:lnTo>
                <a:lnTo>
                  <a:pt x="1238" y="10952"/>
                </a:lnTo>
                <a:lnTo>
                  <a:pt x="1925" y="11436"/>
                </a:lnTo>
                <a:lnTo>
                  <a:pt x="3395" y="11278"/>
                </a:lnTo>
                <a:lnTo>
                  <a:pt x="4491" y="10300"/>
                </a:lnTo>
                <a:lnTo>
                  <a:pt x="4507" y="7589"/>
                </a:lnTo>
                <a:lnTo>
                  <a:pt x="4592" y="4115"/>
                </a:lnTo>
                <a:lnTo>
                  <a:pt x="5295" y="5046"/>
                </a:lnTo>
                <a:lnTo>
                  <a:pt x="5708" y="5874"/>
                </a:lnTo>
                <a:lnTo>
                  <a:pt x="5685" y="7021"/>
                </a:lnTo>
                <a:lnTo>
                  <a:pt x="5895" y="7911"/>
                </a:lnTo>
                <a:lnTo>
                  <a:pt x="7133" y="7968"/>
                </a:lnTo>
                <a:lnTo>
                  <a:pt x="7601" y="6978"/>
                </a:lnTo>
                <a:lnTo>
                  <a:pt x="8185" y="6275"/>
                </a:lnTo>
                <a:lnTo>
                  <a:pt x="8687" y="5113"/>
                </a:lnTo>
                <a:lnTo>
                  <a:pt x="9459" y="5400"/>
                </a:lnTo>
                <a:lnTo>
                  <a:pt x="10615" y="6003"/>
                </a:lnTo>
                <a:lnTo>
                  <a:pt x="12152" y="5888"/>
                </a:lnTo>
                <a:lnTo>
                  <a:pt x="12514" y="4568"/>
                </a:lnTo>
                <a:lnTo>
                  <a:pt x="13519" y="3908"/>
                </a:lnTo>
                <a:lnTo>
                  <a:pt x="14127" y="2158"/>
                </a:lnTo>
                <a:lnTo>
                  <a:pt x="15097" y="1641"/>
                </a:lnTo>
                <a:lnTo>
                  <a:pt x="15611" y="709"/>
                </a:lnTo>
                <a:lnTo>
                  <a:pt x="16475" y="436"/>
                </a:lnTo>
                <a:lnTo>
                  <a:pt x="17165" y="63"/>
                </a:lnTo>
                <a:lnTo>
                  <a:pt x="18651" y="0"/>
                </a:lnTo>
                <a:lnTo>
                  <a:pt x="20460" y="224"/>
                </a:lnTo>
                <a:lnTo>
                  <a:pt x="20245" y="1455"/>
                </a:lnTo>
                <a:lnTo>
                  <a:pt x="20390" y="2800"/>
                </a:lnTo>
                <a:lnTo>
                  <a:pt x="20829" y="3621"/>
                </a:lnTo>
                <a:lnTo>
                  <a:pt x="20905" y="5205"/>
                </a:lnTo>
                <a:lnTo>
                  <a:pt x="20988" y="6815"/>
                </a:lnTo>
                <a:lnTo>
                  <a:pt x="20864" y="8356"/>
                </a:lnTo>
                <a:lnTo>
                  <a:pt x="21600" y="8585"/>
                </a:lnTo>
                <a:lnTo>
                  <a:pt x="21226" y="9590"/>
                </a:lnTo>
                <a:lnTo>
                  <a:pt x="20981" y="11196"/>
                </a:lnTo>
                <a:lnTo>
                  <a:pt x="19625" y="12398"/>
                </a:lnTo>
                <a:lnTo>
                  <a:pt x="18773" y="13933"/>
                </a:lnTo>
                <a:lnTo>
                  <a:pt x="18048" y="15095"/>
                </a:lnTo>
                <a:lnTo>
                  <a:pt x="17148" y="16243"/>
                </a:lnTo>
                <a:lnTo>
                  <a:pt x="16249" y="17219"/>
                </a:lnTo>
                <a:lnTo>
                  <a:pt x="15022" y="18329"/>
                </a:lnTo>
                <a:lnTo>
                  <a:pt x="14052" y="19089"/>
                </a:lnTo>
                <a:lnTo>
                  <a:pt x="12954" y="19878"/>
                </a:lnTo>
                <a:lnTo>
                  <a:pt x="11926" y="20036"/>
                </a:lnTo>
                <a:lnTo>
                  <a:pt x="10839" y="20323"/>
                </a:lnTo>
                <a:lnTo>
                  <a:pt x="9542" y="20294"/>
                </a:lnTo>
                <a:lnTo>
                  <a:pt x="8010" y="20323"/>
                </a:lnTo>
                <a:lnTo>
                  <a:pt x="7274" y="20495"/>
                </a:lnTo>
                <a:lnTo>
                  <a:pt x="6363" y="20926"/>
                </a:lnTo>
                <a:lnTo>
                  <a:pt x="5323" y="21098"/>
                </a:lnTo>
                <a:lnTo>
                  <a:pt x="4458" y="21600"/>
                </a:lnTo>
                <a:lnTo>
                  <a:pt x="3757" y="21198"/>
                </a:lnTo>
                <a:lnTo>
                  <a:pt x="3197" y="20352"/>
                </a:lnTo>
                <a:lnTo>
                  <a:pt x="2566" y="21155"/>
                </a:lnTo>
                <a:lnTo>
                  <a:pt x="2601" y="19964"/>
                </a:lnTo>
                <a:lnTo>
                  <a:pt x="2122" y="18845"/>
                </a:lnTo>
                <a:lnTo>
                  <a:pt x="1736" y="18013"/>
                </a:lnTo>
                <a:lnTo>
                  <a:pt x="2390" y="17439"/>
                </a:lnTo>
                <a:lnTo>
                  <a:pt x="1762" y="15775"/>
                </a:lnTo>
                <a:lnTo>
                  <a:pt x="1072" y="14197"/>
                </a:lnTo>
                <a:lnTo>
                  <a:pt x="593" y="12590"/>
                </a:lnTo>
                <a:lnTo>
                  <a:pt x="0" y="11119"/>
                </a:lnTo>
                <a:close/>
                <a:moveTo>
                  <a:pt x="0" y="11119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1" name="Freeform 20">
            <a:extLst>
              <a:ext uri="{FF2B5EF4-FFF2-40B4-BE49-F238E27FC236}">
                <a16:creationId xmlns:a16="http://schemas.microsoft.com/office/drawing/2014/main" id="{A88028BA-6CBE-4EE4-A3AB-72BAD45032D2}"/>
              </a:ext>
            </a:extLst>
          </p:cNvPr>
          <p:cNvSpPr>
            <a:spLocks/>
          </p:cNvSpPr>
          <p:nvPr/>
        </p:nvSpPr>
        <p:spPr bwMode="auto">
          <a:xfrm>
            <a:off x="2625701" y="957709"/>
            <a:ext cx="1113979" cy="116978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0 w 21600"/>
              <a:gd name="T87" fmla="*/ 2147483646 h 21600"/>
              <a:gd name="T88" fmla="*/ 0 w 21600"/>
              <a:gd name="T89" fmla="*/ 2147483646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600" h="21600">
                <a:moveTo>
                  <a:pt x="0" y="18821"/>
                </a:moveTo>
                <a:lnTo>
                  <a:pt x="651" y="17190"/>
                </a:lnTo>
                <a:lnTo>
                  <a:pt x="1326" y="15535"/>
                </a:lnTo>
                <a:lnTo>
                  <a:pt x="1205" y="13811"/>
                </a:lnTo>
                <a:lnTo>
                  <a:pt x="1085" y="12295"/>
                </a:lnTo>
                <a:lnTo>
                  <a:pt x="1326" y="11215"/>
                </a:lnTo>
                <a:lnTo>
                  <a:pt x="506" y="10112"/>
                </a:lnTo>
                <a:lnTo>
                  <a:pt x="940" y="9353"/>
                </a:lnTo>
                <a:lnTo>
                  <a:pt x="2097" y="9353"/>
                </a:lnTo>
                <a:lnTo>
                  <a:pt x="3592" y="9422"/>
                </a:lnTo>
                <a:lnTo>
                  <a:pt x="4918" y="9583"/>
                </a:lnTo>
                <a:lnTo>
                  <a:pt x="7232" y="9744"/>
                </a:lnTo>
                <a:lnTo>
                  <a:pt x="7401" y="7193"/>
                </a:lnTo>
                <a:lnTo>
                  <a:pt x="8268" y="6527"/>
                </a:lnTo>
                <a:lnTo>
                  <a:pt x="9715" y="6090"/>
                </a:lnTo>
                <a:lnTo>
                  <a:pt x="10052" y="3976"/>
                </a:lnTo>
                <a:lnTo>
                  <a:pt x="10486" y="1770"/>
                </a:lnTo>
                <a:lnTo>
                  <a:pt x="11981" y="1838"/>
                </a:lnTo>
                <a:lnTo>
                  <a:pt x="13355" y="1861"/>
                </a:lnTo>
                <a:lnTo>
                  <a:pt x="15741" y="1838"/>
                </a:lnTo>
                <a:lnTo>
                  <a:pt x="16344" y="0"/>
                </a:lnTo>
                <a:lnTo>
                  <a:pt x="17915" y="1188"/>
                </a:lnTo>
                <a:lnTo>
                  <a:pt x="18919" y="2020"/>
                </a:lnTo>
                <a:lnTo>
                  <a:pt x="21600" y="4018"/>
                </a:lnTo>
                <a:lnTo>
                  <a:pt x="18928" y="4027"/>
                </a:lnTo>
                <a:lnTo>
                  <a:pt x="18884" y="5841"/>
                </a:lnTo>
                <a:lnTo>
                  <a:pt x="18740" y="10155"/>
                </a:lnTo>
                <a:lnTo>
                  <a:pt x="18700" y="13009"/>
                </a:lnTo>
                <a:lnTo>
                  <a:pt x="18696" y="16893"/>
                </a:lnTo>
                <a:lnTo>
                  <a:pt x="18682" y="18580"/>
                </a:lnTo>
                <a:lnTo>
                  <a:pt x="19190" y="19495"/>
                </a:lnTo>
                <a:lnTo>
                  <a:pt x="18573" y="20528"/>
                </a:lnTo>
                <a:lnTo>
                  <a:pt x="10988" y="20515"/>
                </a:lnTo>
                <a:lnTo>
                  <a:pt x="9603" y="20554"/>
                </a:lnTo>
                <a:lnTo>
                  <a:pt x="8053" y="19979"/>
                </a:lnTo>
                <a:lnTo>
                  <a:pt x="8094" y="21198"/>
                </a:lnTo>
                <a:lnTo>
                  <a:pt x="7025" y="21600"/>
                </a:lnTo>
                <a:lnTo>
                  <a:pt x="6353" y="20685"/>
                </a:lnTo>
                <a:lnTo>
                  <a:pt x="5489" y="20031"/>
                </a:lnTo>
                <a:lnTo>
                  <a:pt x="5284" y="19060"/>
                </a:lnTo>
                <a:lnTo>
                  <a:pt x="4367" y="18215"/>
                </a:lnTo>
                <a:lnTo>
                  <a:pt x="2838" y="18040"/>
                </a:lnTo>
                <a:lnTo>
                  <a:pt x="972" y="18069"/>
                </a:lnTo>
                <a:lnTo>
                  <a:pt x="0" y="18821"/>
                </a:lnTo>
                <a:close/>
                <a:moveTo>
                  <a:pt x="0" y="1882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2" name="Freeform 21">
            <a:extLst>
              <a:ext uri="{FF2B5EF4-FFF2-40B4-BE49-F238E27FC236}">
                <a16:creationId xmlns:a16="http://schemas.microsoft.com/office/drawing/2014/main" id="{5142FF2F-C3E0-4F75-83C6-D747EECCEDD9}"/>
              </a:ext>
            </a:extLst>
          </p:cNvPr>
          <p:cNvSpPr>
            <a:spLocks/>
          </p:cNvSpPr>
          <p:nvPr/>
        </p:nvSpPr>
        <p:spPr bwMode="auto">
          <a:xfrm>
            <a:off x="6309197" y="615033"/>
            <a:ext cx="980033" cy="90747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140" y="21437"/>
                </a:moveTo>
                <a:lnTo>
                  <a:pt x="946" y="15198"/>
                </a:lnTo>
                <a:lnTo>
                  <a:pt x="886" y="10664"/>
                </a:lnTo>
                <a:lnTo>
                  <a:pt x="648" y="7014"/>
                </a:lnTo>
                <a:lnTo>
                  <a:pt x="655" y="5178"/>
                </a:lnTo>
                <a:lnTo>
                  <a:pt x="0" y="3926"/>
                </a:lnTo>
                <a:lnTo>
                  <a:pt x="391" y="2640"/>
                </a:lnTo>
                <a:lnTo>
                  <a:pt x="328" y="1286"/>
                </a:lnTo>
                <a:lnTo>
                  <a:pt x="417" y="0"/>
                </a:lnTo>
                <a:lnTo>
                  <a:pt x="1340" y="627"/>
                </a:lnTo>
                <a:lnTo>
                  <a:pt x="2650" y="338"/>
                </a:lnTo>
                <a:lnTo>
                  <a:pt x="4139" y="772"/>
                </a:lnTo>
                <a:lnTo>
                  <a:pt x="5672" y="1335"/>
                </a:lnTo>
                <a:lnTo>
                  <a:pt x="6937" y="1415"/>
                </a:lnTo>
                <a:lnTo>
                  <a:pt x="8262" y="1817"/>
                </a:lnTo>
                <a:lnTo>
                  <a:pt x="9513" y="852"/>
                </a:lnTo>
                <a:lnTo>
                  <a:pt x="11131" y="225"/>
                </a:lnTo>
                <a:lnTo>
                  <a:pt x="12262" y="48"/>
                </a:lnTo>
                <a:lnTo>
                  <a:pt x="13394" y="177"/>
                </a:lnTo>
                <a:lnTo>
                  <a:pt x="14510" y="1013"/>
                </a:lnTo>
                <a:lnTo>
                  <a:pt x="15910" y="756"/>
                </a:lnTo>
                <a:lnTo>
                  <a:pt x="16996" y="563"/>
                </a:lnTo>
                <a:lnTo>
                  <a:pt x="18024" y="1528"/>
                </a:lnTo>
                <a:lnTo>
                  <a:pt x="18887" y="4052"/>
                </a:lnTo>
                <a:lnTo>
                  <a:pt x="18649" y="5837"/>
                </a:lnTo>
                <a:lnTo>
                  <a:pt x="18262" y="8394"/>
                </a:lnTo>
                <a:lnTo>
                  <a:pt x="16996" y="7397"/>
                </a:lnTo>
                <a:lnTo>
                  <a:pt x="16014" y="5740"/>
                </a:lnTo>
                <a:lnTo>
                  <a:pt x="15329" y="4808"/>
                </a:lnTo>
                <a:lnTo>
                  <a:pt x="14674" y="3168"/>
                </a:lnTo>
                <a:lnTo>
                  <a:pt x="14346" y="4390"/>
                </a:lnTo>
                <a:lnTo>
                  <a:pt x="15016" y="5917"/>
                </a:lnTo>
                <a:lnTo>
                  <a:pt x="15776" y="6946"/>
                </a:lnTo>
                <a:lnTo>
                  <a:pt x="16728" y="8699"/>
                </a:lnTo>
                <a:lnTo>
                  <a:pt x="17741" y="10018"/>
                </a:lnTo>
                <a:lnTo>
                  <a:pt x="18589" y="11867"/>
                </a:lnTo>
                <a:lnTo>
                  <a:pt x="19650" y="13544"/>
                </a:lnTo>
                <a:lnTo>
                  <a:pt x="20275" y="14798"/>
                </a:lnTo>
                <a:lnTo>
                  <a:pt x="21540" y="16229"/>
                </a:lnTo>
                <a:lnTo>
                  <a:pt x="21362" y="17660"/>
                </a:lnTo>
                <a:lnTo>
                  <a:pt x="21600" y="19027"/>
                </a:lnTo>
                <a:lnTo>
                  <a:pt x="20409" y="19349"/>
                </a:lnTo>
                <a:lnTo>
                  <a:pt x="19962" y="20346"/>
                </a:lnTo>
                <a:lnTo>
                  <a:pt x="18980" y="20507"/>
                </a:lnTo>
                <a:lnTo>
                  <a:pt x="18102" y="21600"/>
                </a:lnTo>
                <a:lnTo>
                  <a:pt x="17030" y="21262"/>
                </a:lnTo>
                <a:lnTo>
                  <a:pt x="7114" y="21246"/>
                </a:lnTo>
                <a:lnTo>
                  <a:pt x="1140" y="21437"/>
                </a:lnTo>
                <a:close/>
                <a:moveTo>
                  <a:pt x="1140" y="214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3" name="Freeform 22">
            <a:extLst>
              <a:ext uri="{FF2B5EF4-FFF2-40B4-BE49-F238E27FC236}">
                <a16:creationId xmlns:a16="http://schemas.microsoft.com/office/drawing/2014/main" id="{45714E0C-5E8B-408E-A169-2634CE4E0FA0}"/>
              </a:ext>
            </a:extLst>
          </p:cNvPr>
          <p:cNvSpPr>
            <a:spLocks/>
          </p:cNvSpPr>
          <p:nvPr/>
        </p:nvSpPr>
        <p:spPr bwMode="auto">
          <a:xfrm>
            <a:off x="6091535" y="4338712"/>
            <a:ext cx="1089422" cy="9007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53" y="18045"/>
                </a:moveTo>
                <a:lnTo>
                  <a:pt x="107" y="14558"/>
                </a:lnTo>
                <a:lnTo>
                  <a:pt x="0" y="10070"/>
                </a:lnTo>
                <a:lnTo>
                  <a:pt x="2159" y="10211"/>
                </a:lnTo>
                <a:lnTo>
                  <a:pt x="3635" y="10026"/>
                </a:lnTo>
                <a:lnTo>
                  <a:pt x="3743" y="8340"/>
                </a:lnTo>
                <a:lnTo>
                  <a:pt x="3872" y="5770"/>
                </a:lnTo>
                <a:lnTo>
                  <a:pt x="4773" y="6940"/>
                </a:lnTo>
                <a:lnTo>
                  <a:pt x="6283" y="6312"/>
                </a:lnTo>
                <a:lnTo>
                  <a:pt x="6348" y="7658"/>
                </a:lnTo>
                <a:lnTo>
                  <a:pt x="7377" y="7550"/>
                </a:lnTo>
                <a:lnTo>
                  <a:pt x="8423" y="7808"/>
                </a:lnTo>
                <a:lnTo>
                  <a:pt x="9505" y="7318"/>
                </a:lnTo>
                <a:lnTo>
                  <a:pt x="10217" y="8572"/>
                </a:lnTo>
                <a:lnTo>
                  <a:pt x="11153" y="9061"/>
                </a:lnTo>
                <a:lnTo>
                  <a:pt x="12500" y="9973"/>
                </a:lnTo>
                <a:lnTo>
                  <a:pt x="13088" y="11346"/>
                </a:lnTo>
                <a:lnTo>
                  <a:pt x="14446" y="11552"/>
                </a:lnTo>
                <a:lnTo>
                  <a:pt x="14464" y="8953"/>
                </a:lnTo>
                <a:lnTo>
                  <a:pt x="13355" y="9424"/>
                </a:lnTo>
                <a:lnTo>
                  <a:pt x="11672" y="7422"/>
                </a:lnTo>
                <a:lnTo>
                  <a:pt x="12100" y="5775"/>
                </a:lnTo>
                <a:lnTo>
                  <a:pt x="12584" y="3775"/>
                </a:lnTo>
                <a:lnTo>
                  <a:pt x="11939" y="2191"/>
                </a:lnTo>
                <a:lnTo>
                  <a:pt x="13084" y="350"/>
                </a:lnTo>
                <a:lnTo>
                  <a:pt x="14397" y="60"/>
                </a:lnTo>
                <a:lnTo>
                  <a:pt x="16277" y="0"/>
                </a:lnTo>
                <a:lnTo>
                  <a:pt x="17468" y="803"/>
                </a:lnTo>
                <a:lnTo>
                  <a:pt x="18724" y="1223"/>
                </a:lnTo>
                <a:lnTo>
                  <a:pt x="19813" y="2208"/>
                </a:lnTo>
                <a:lnTo>
                  <a:pt x="20992" y="2730"/>
                </a:lnTo>
                <a:lnTo>
                  <a:pt x="21122" y="4049"/>
                </a:lnTo>
                <a:lnTo>
                  <a:pt x="21600" y="5238"/>
                </a:lnTo>
                <a:lnTo>
                  <a:pt x="21060" y="6673"/>
                </a:lnTo>
                <a:lnTo>
                  <a:pt x="20874" y="8279"/>
                </a:lnTo>
                <a:lnTo>
                  <a:pt x="21290" y="9489"/>
                </a:lnTo>
                <a:lnTo>
                  <a:pt x="20369" y="10046"/>
                </a:lnTo>
                <a:lnTo>
                  <a:pt x="20448" y="11653"/>
                </a:lnTo>
                <a:lnTo>
                  <a:pt x="19492" y="11995"/>
                </a:lnTo>
                <a:lnTo>
                  <a:pt x="20466" y="13162"/>
                </a:lnTo>
                <a:lnTo>
                  <a:pt x="18232" y="13766"/>
                </a:lnTo>
                <a:lnTo>
                  <a:pt x="16495" y="14483"/>
                </a:lnTo>
                <a:lnTo>
                  <a:pt x="15060" y="15051"/>
                </a:lnTo>
                <a:lnTo>
                  <a:pt x="15166" y="16732"/>
                </a:lnTo>
                <a:lnTo>
                  <a:pt x="13510" y="16689"/>
                </a:lnTo>
                <a:lnTo>
                  <a:pt x="12571" y="17300"/>
                </a:lnTo>
                <a:lnTo>
                  <a:pt x="12562" y="18563"/>
                </a:lnTo>
                <a:lnTo>
                  <a:pt x="11191" y="18960"/>
                </a:lnTo>
                <a:lnTo>
                  <a:pt x="10164" y="20234"/>
                </a:lnTo>
                <a:lnTo>
                  <a:pt x="9056" y="21600"/>
                </a:lnTo>
                <a:lnTo>
                  <a:pt x="5949" y="21557"/>
                </a:lnTo>
                <a:lnTo>
                  <a:pt x="5355" y="20540"/>
                </a:lnTo>
                <a:lnTo>
                  <a:pt x="2299" y="20572"/>
                </a:lnTo>
                <a:lnTo>
                  <a:pt x="1068" y="19142"/>
                </a:lnTo>
                <a:lnTo>
                  <a:pt x="53" y="18045"/>
                </a:lnTo>
                <a:close/>
                <a:moveTo>
                  <a:pt x="53" y="18045"/>
                </a:moveTo>
              </a:path>
            </a:pathLst>
          </a:custGeom>
          <a:solidFill>
            <a:srgbClr val="FF0000"/>
          </a:solidFill>
          <a:ln w="635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4" name="Freeform 23">
            <a:extLst>
              <a:ext uri="{FF2B5EF4-FFF2-40B4-BE49-F238E27FC236}">
                <a16:creationId xmlns:a16="http://schemas.microsoft.com/office/drawing/2014/main" id="{7D8CE075-9A8C-49AD-856D-F5374E4938A8}"/>
              </a:ext>
            </a:extLst>
          </p:cNvPr>
          <p:cNvSpPr>
            <a:spLocks/>
          </p:cNvSpPr>
          <p:nvPr/>
        </p:nvSpPr>
        <p:spPr bwMode="auto">
          <a:xfrm>
            <a:off x="3748609" y="2496964"/>
            <a:ext cx="398487" cy="601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0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1893" y="21099"/>
                </a:moveTo>
                <a:lnTo>
                  <a:pt x="2504" y="19420"/>
                </a:lnTo>
                <a:lnTo>
                  <a:pt x="519" y="17762"/>
                </a:lnTo>
                <a:lnTo>
                  <a:pt x="0" y="15821"/>
                </a:lnTo>
                <a:lnTo>
                  <a:pt x="1130" y="13799"/>
                </a:lnTo>
                <a:lnTo>
                  <a:pt x="2870" y="11332"/>
                </a:lnTo>
                <a:lnTo>
                  <a:pt x="3725" y="9370"/>
                </a:lnTo>
                <a:lnTo>
                  <a:pt x="3084" y="7348"/>
                </a:lnTo>
                <a:lnTo>
                  <a:pt x="2993" y="5731"/>
                </a:lnTo>
                <a:lnTo>
                  <a:pt x="2731" y="3854"/>
                </a:lnTo>
                <a:lnTo>
                  <a:pt x="2535" y="1929"/>
                </a:lnTo>
                <a:lnTo>
                  <a:pt x="3451" y="283"/>
                </a:lnTo>
                <a:lnTo>
                  <a:pt x="6382" y="162"/>
                </a:lnTo>
                <a:lnTo>
                  <a:pt x="10596" y="303"/>
                </a:lnTo>
                <a:lnTo>
                  <a:pt x="13589" y="243"/>
                </a:lnTo>
                <a:lnTo>
                  <a:pt x="16917" y="0"/>
                </a:lnTo>
                <a:lnTo>
                  <a:pt x="16703" y="2063"/>
                </a:lnTo>
                <a:lnTo>
                  <a:pt x="19177" y="3215"/>
                </a:lnTo>
                <a:lnTo>
                  <a:pt x="18077" y="5581"/>
                </a:lnTo>
                <a:lnTo>
                  <a:pt x="18963" y="7563"/>
                </a:lnTo>
                <a:lnTo>
                  <a:pt x="19360" y="9888"/>
                </a:lnTo>
                <a:lnTo>
                  <a:pt x="19353" y="12712"/>
                </a:lnTo>
                <a:lnTo>
                  <a:pt x="19718" y="15322"/>
                </a:lnTo>
                <a:lnTo>
                  <a:pt x="21600" y="16708"/>
                </a:lnTo>
                <a:lnTo>
                  <a:pt x="19268" y="18446"/>
                </a:lnTo>
                <a:lnTo>
                  <a:pt x="16062" y="19113"/>
                </a:lnTo>
                <a:lnTo>
                  <a:pt x="12703" y="20063"/>
                </a:lnTo>
                <a:lnTo>
                  <a:pt x="9802" y="20609"/>
                </a:lnTo>
                <a:lnTo>
                  <a:pt x="6474" y="21600"/>
                </a:lnTo>
                <a:lnTo>
                  <a:pt x="1893" y="21099"/>
                </a:lnTo>
                <a:close/>
                <a:moveTo>
                  <a:pt x="1893" y="21099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 dirty="0"/>
          </a:p>
        </p:txBody>
      </p:sp>
      <p:sp>
        <p:nvSpPr>
          <p:cNvPr id="15385" name="Freeform 24">
            <a:extLst>
              <a:ext uri="{FF2B5EF4-FFF2-40B4-BE49-F238E27FC236}">
                <a16:creationId xmlns:a16="http://schemas.microsoft.com/office/drawing/2014/main" id="{11BDF76D-4AA6-4FB2-8954-FD1C1A947DB3}"/>
              </a:ext>
            </a:extLst>
          </p:cNvPr>
          <p:cNvSpPr>
            <a:spLocks/>
          </p:cNvSpPr>
          <p:nvPr/>
        </p:nvSpPr>
        <p:spPr bwMode="auto">
          <a:xfrm>
            <a:off x="4855890" y="2317254"/>
            <a:ext cx="695399" cy="1088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0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7" y="15541"/>
                </a:moveTo>
                <a:lnTo>
                  <a:pt x="277" y="14619"/>
                </a:lnTo>
                <a:lnTo>
                  <a:pt x="680" y="13710"/>
                </a:lnTo>
                <a:lnTo>
                  <a:pt x="1912" y="12788"/>
                </a:lnTo>
                <a:lnTo>
                  <a:pt x="3626" y="11455"/>
                </a:lnTo>
                <a:lnTo>
                  <a:pt x="5761" y="11402"/>
                </a:lnTo>
                <a:lnTo>
                  <a:pt x="6733" y="12489"/>
                </a:lnTo>
                <a:lnTo>
                  <a:pt x="8581" y="11947"/>
                </a:lnTo>
                <a:lnTo>
                  <a:pt x="9600" y="10360"/>
                </a:lnTo>
                <a:lnTo>
                  <a:pt x="10450" y="8781"/>
                </a:lnTo>
                <a:lnTo>
                  <a:pt x="11287" y="8407"/>
                </a:lnTo>
                <a:lnTo>
                  <a:pt x="12085" y="7444"/>
                </a:lnTo>
                <a:lnTo>
                  <a:pt x="13444" y="6657"/>
                </a:lnTo>
                <a:lnTo>
                  <a:pt x="13857" y="5670"/>
                </a:lnTo>
                <a:lnTo>
                  <a:pt x="14600" y="4639"/>
                </a:lnTo>
                <a:lnTo>
                  <a:pt x="15280" y="3717"/>
                </a:lnTo>
                <a:lnTo>
                  <a:pt x="16873" y="3364"/>
                </a:lnTo>
                <a:lnTo>
                  <a:pt x="16915" y="2116"/>
                </a:lnTo>
                <a:lnTo>
                  <a:pt x="15705" y="1370"/>
                </a:lnTo>
                <a:lnTo>
                  <a:pt x="15386" y="0"/>
                </a:lnTo>
                <a:lnTo>
                  <a:pt x="16618" y="882"/>
                </a:lnTo>
                <a:lnTo>
                  <a:pt x="18423" y="1424"/>
                </a:lnTo>
                <a:lnTo>
                  <a:pt x="18965" y="3079"/>
                </a:lnTo>
                <a:lnTo>
                  <a:pt x="19008" y="4395"/>
                </a:lnTo>
                <a:lnTo>
                  <a:pt x="20048" y="5955"/>
                </a:lnTo>
                <a:lnTo>
                  <a:pt x="16119" y="6158"/>
                </a:lnTo>
                <a:lnTo>
                  <a:pt x="16141" y="7243"/>
                </a:lnTo>
                <a:lnTo>
                  <a:pt x="18209" y="8314"/>
                </a:lnTo>
                <a:lnTo>
                  <a:pt x="19156" y="9210"/>
                </a:lnTo>
                <a:lnTo>
                  <a:pt x="19836" y="10526"/>
                </a:lnTo>
                <a:lnTo>
                  <a:pt x="18902" y="11882"/>
                </a:lnTo>
                <a:lnTo>
                  <a:pt x="18031" y="12650"/>
                </a:lnTo>
                <a:lnTo>
                  <a:pt x="16906" y="13450"/>
                </a:lnTo>
                <a:lnTo>
                  <a:pt x="17724" y="15348"/>
                </a:lnTo>
                <a:lnTo>
                  <a:pt x="18541" y="16583"/>
                </a:lnTo>
                <a:lnTo>
                  <a:pt x="19220" y="17668"/>
                </a:lnTo>
                <a:lnTo>
                  <a:pt x="21600" y="18793"/>
                </a:lnTo>
                <a:lnTo>
                  <a:pt x="21471" y="21600"/>
                </a:lnTo>
                <a:lnTo>
                  <a:pt x="19605" y="21365"/>
                </a:lnTo>
                <a:lnTo>
                  <a:pt x="17797" y="21057"/>
                </a:lnTo>
                <a:lnTo>
                  <a:pt x="16757" y="20420"/>
                </a:lnTo>
                <a:lnTo>
                  <a:pt x="15121" y="20393"/>
                </a:lnTo>
                <a:lnTo>
                  <a:pt x="12636" y="20366"/>
                </a:lnTo>
                <a:lnTo>
                  <a:pt x="10322" y="20244"/>
                </a:lnTo>
                <a:lnTo>
                  <a:pt x="7527" y="20311"/>
                </a:lnTo>
                <a:lnTo>
                  <a:pt x="5076" y="20230"/>
                </a:lnTo>
                <a:lnTo>
                  <a:pt x="3207" y="20149"/>
                </a:lnTo>
                <a:lnTo>
                  <a:pt x="3101" y="19104"/>
                </a:lnTo>
                <a:lnTo>
                  <a:pt x="2803" y="18101"/>
                </a:lnTo>
                <a:lnTo>
                  <a:pt x="1593" y="17422"/>
                </a:lnTo>
                <a:lnTo>
                  <a:pt x="0" y="16690"/>
                </a:lnTo>
                <a:lnTo>
                  <a:pt x="107" y="15541"/>
                </a:lnTo>
                <a:close/>
                <a:moveTo>
                  <a:pt x="107" y="1554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6" name="Freeform 25">
            <a:extLst>
              <a:ext uri="{FF2B5EF4-FFF2-40B4-BE49-F238E27FC236}">
                <a16:creationId xmlns:a16="http://schemas.microsoft.com/office/drawing/2014/main" id="{2C3C81DF-7F39-4806-9429-FE714E18BBF9}"/>
              </a:ext>
            </a:extLst>
          </p:cNvPr>
          <p:cNvSpPr>
            <a:spLocks/>
          </p:cNvSpPr>
          <p:nvPr/>
        </p:nvSpPr>
        <p:spPr bwMode="auto">
          <a:xfrm>
            <a:off x="5066853" y="3220269"/>
            <a:ext cx="718840" cy="80143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w 21600"/>
              <a:gd name="T97" fmla="*/ 2147483646 h 21600"/>
              <a:gd name="T98" fmla="*/ 0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0" y="18622"/>
                </a:moveTo>
                <a:lnTo>
                  <a:pt x="2490" y="18740"/>
                </a:lnTo>
                <a:lnTo>
                  <a:pt x="2311" y="17263"/>
                </a:lnTo>
                <a:lnTo>
                  <a:pt x="1611" y="15012"/>
                </a:lnTo>
                <a:lnTo>
                  <a:pt x="3783" y="14825"/>
                </a:lnTo>
                <a:lnTo>
                  <a:pt x="4590" y="13732"/>
                </a:lnTo>
                <a:lnTo>
                  <a:pt x="5825" y="14888"/>
                </a:lnTo>
                <a:lnTo>
                  <a:pt x="7177" y="14361"/>
                </a:lnTo>
                <a:lnTo>
                  <a:pt x="8794" y="14912"/>
                </a:lnTo>
                <a:lnTo>
                  <a:pt x="8988" y="13694"/>
                </a:lnTo>
                <a:lnTo>
                  <a:pt x="9558" y="11062"/>
                </a:lnTo>
                <a:lnTo>
                  <a:pt x="8259" y="10150"/>
                </a:lnTo>
                <a:lnTo>
                  <a:pt x="8050" y="8115"/>
                </a:lnTo>
                <a:lnTo>
                  <a:pt x="9686" y="7332"/>
                </a:lnTo>
                <a:lnTo>
                  <a:pt x="9233" y="5646"/>
                </a:lnTo>
                <a:lnTo>
                  <a:pt x="7710" y="5757"/>
                </a:lnTo>
                <a:lnTo>
                  <a:pt x="6186" y="5511"/>
                </a:lnTo>
                <a:lnTo>
                  <a:pt x="5913" y="3120"/>
                </a:lnTo>
                <a:lnTo>
                  <a:pt x="9538" y="3188"/>
                </a:lnTo>
                <a:lnTo>
                  <a:pt x="10853" y="4277"/>
                </a:lnTo>
                <a:lnTo>
                  <a:pt x="12445" y="4597"/>
                </a:lnTo>
                <a:lnTo>
                  <a:pt x="14139" y="4885"/>
                </a:lnTo>
                <a:lnTo>
                  <a:pt x="14326" y="3576"/>
                </a:lnTo>
                <a:lnTo>
                  <a:pt x="15671" y="2087"/>
                </a:lnTo>
                <a:lnTo>
                  <a:pt x="15749" y="181"/>
                </a:lnTo>
                <a:lnTo>
                  <a:pt x="18904" y="43"/>
                </a:lnTo>
                <a:lnTo>
                  <a:pt x="21600" y="0"/>
                </a:lnTo>
                <a:lnTo>
                  <a:pt x="20866" y="2309"/>
                </a:lnTo>
                <a:lnTo>
                  <a:pt x="19809" y="3933"/>
                </a:lnTo>
                <a:lnTo>
                  <a:pt x="19590" y="6259"/>
                </a:lnTo>
                <a:lnTo>
                  <a:pt x="19398" y="7969"/>
                </a:lnTo>
                <a:lnTo>
                  <a:pt x="18807" y="9618"/>
                </a:lnTo>
                <a:lnTo>
                  <a:pt x="18821" y="10984"/>
                </a:lnTo>
                <a:lnTo>
                  <a:pt x="17641" y="11800"/>
                </a:lnTo>
                <a:lnTo>
                  <a:pt x="16323" y="12871"/>
                </a:lnTo>
                <a:lnTo>
                  <a:pt x="14827" y="14655"/>
                </a:lnTo>
                <a:lnTo>
                  <a:pt x="14731" y="16648"/>
                </a:lnTo>
                <a:lnTo>
                  <a:pt x="14607" y="18260"/>
                </a:lnTo>
                <a:lnTo>
                  <a:pt x="14099" y="19442"/>
                </a:lnTo>
                <a:lnTo>
                  <a:pt x="12754" y="19577"/>
                </a:lnTo>
                <a:lnTo>
                  <a:pt x="11519" y="20598"/>
                </a:lnTo>
                <a:lnTo>
                  <a:pt x="9803" y="21398"/>
                </a:lnTo>
                <a:lnTo>
                  <a:pt x="9625" y="20118"/>
                </a:lnTo>
                <a:lnTo>
                  <a:pt x="7991" y="20545"/>
                </a:lnTo>
                <a:lnTo>
                  <a:pt x="6372" y="20726"/>
                </a:lnTo>
                <a:lnTo>
                  <a:pt x="4628" y="20517"/>
                </a:lnTo>
                <a:lnTo>
                  <a:pt x="3187" y="21600"/>
                </a:lnTo>
                <a:lnTo>
                  <a:pt x="1820" y="20296"/>
                </a:lnTo>
                <a:lnTo>
                  <a:pt x="0" y="18622"/>
                </a:lnTo>
                <a:close/>
                <a:moveTo>
                  <a:pt x="0" y="1862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7" name="Freeform 26">
            <a:extLst>
              <a:ext uri="{FF2B5EF4-FFF2-40B4-BE49-F238E27FC236}">
                <a16:creationId xmlns:a16="http://schemas.microsoft.com/office/drawing/2014/main" id="{B5F0CA97-C063-4FD3-9BE3-B53E9573AD3A}"/>
              </a:ext>
            </a:extLst>
          </p:cNvPr>
          <p:cNvSpPr>
            <a:spLocks/>
          </p:cNvSpPr>
          <p:nvPr/>
        </p:nvSpPr>
        <p:spPr bwMode="auto">
          <a:xfrm>
            <a:off x="7867428" y="2395389"/>
            <a:ext cx="917525" cy="131489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0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00" h="21600">
                <a:moveTo>
                  <a:pt x="1701" y="21600"/>
                </a:moveTo>
                <a:lnTo>
                  <a:pt x="474" y="20662"/>
                </a:lnTo>
                <a:lnTo>
                  <a:pt x="346" y="19592"/>
                </a:lnTo>
                <a:lnTo>
                  <a:pt x="346" y="17819"/>
                </a:lnTo>
                <a:lnTo>
                  <a:pt x="387" y="15988"/>
                </a:lnTo>
                <a:lnTo>
                  <a:pt x="0" y="14688"/>
                </a:lnTo>
                <a:lnTo>
                  <a:pt x="1167" y="14108"/>
                </a:lnTo>
                <a:lnTo>
                  <a:pt x="1743" y="13271"/>
                </a:lnTo>
                <a:lnTo>
                  <a:pt x="2245" y="12467"/>
                </a:lnTo>
                <a:lnTo>
                  <a:pt x="4089" y="12364"/>
                </a:lnTo>
                <a:lnTo>
                  <a:pt x="4794" y="11870"/>
                </a:lnTo>
                <a:lnTo>
                  <a:pt x="5836" y="11375"/>
                </a:lnTo>
                <a:lnTo>
                  <a:pt x="8602" y="11155"/>
                </a:lnTo>
                <a:lnTo>
                  <a:pt x="11481" y="9308"/>
                </a:lnTo>
                <a:lnTo>
                  <a:pt x="13183" y="7846"/>
                </a:lnTo>
                <a:lnTo>
                  <a:pt x="14791" y="6583"/>
                </a:lnTo>
                <a:lnTo>
                  <a:pt x="12221" y="6219"/>
                </a:lnTo>
                <a:lnTo>
                  <a:pt x="9588" y="5768"/>
                </a:lnTo>
                <a:lnTo>
                  <a:pt x="7124" y="5185"/>
                </a:lnTo>
                <a:lnTo>
                  <a:pt x="5876" y="4424"/>
                </a:lnTo>
                <a:lnTo>
                  <a:pt x="4691" y="3715"/>
                </a:lnTo>
                <a:lnTo>
                  <a:pt x="3655" y="2836"/>
                </a:lnTo>
                <a:lnTo>
                  <a:pt x="3819" y="1895"/>
                </a:lnTo>
                <a:lnTo>
                  <a:pt x="4638" y="1241"/>
                </a:lnTo>
                <a:lnTo>
                  <a:pt x="5548" y="1957"/>
                </a:lnTo>
                <a:lnTo>
                  <a:pt x="6754" y="2703"/>
                </a:lnTo>
                <a:lnTo>
                  <a:pt x="8139" y="2666"/>
                </a:lnTo>
                <a:lnTo>
                  <a:pt x="9831" y="1979"/>
                </a:lnTo>
                <a:lnTo>
                  <a:pt x="11185" y="2090"/>
                </a:lnTo>
                <a:lnTo>
                  <a:pt x="12739" y="1566"/>
                </a:lnTo>
                <a:lnTo>
                  <a:pt x="13892" y="1418"/>
                </a:lnTo>
                <a:lnTo>
                  <a:pt x="15457" y="1292"/>
                </a:lnTo>
                <a:lnTo>
                  <a:pt x="16599" y="1041"/>
                </a:lnTo>
                <a:lnTo>
                  <a:pt x="18132" y="724"/>
                </a:lnTo>
                <a:lnTo>
                  <a:pt x="19444" y="244"/>
                </a:lnTo>
                <a:lnTo>
                  <a:pt x="20712" y="0"/>
                </a:lnTo>
                <a:lnTo>
                  <a:pt x="21600" y="517"/>
                </a:lnTo>
                <a:lnTo>
                  <a:pt x="21399" y="1588"/>
                </a:lnTo>
                <a:lnTo>
                  <a:pt x="21357" y="2674"/>
                </a:lnTo>
                <a:lnTo>
                  <a:pt x="20997" y="3818"/>
                </a:lnTo>
                <a:lnTo>
                  <a:pt x="20257" y="4807"/>
                </a:lnTo>
                <a:lnTo>
                  <a:pt x="19496" y="6181"/>
                </a:lnTo>
                <a:lnTo>
                  <a:pt x="18607" y="7207"/>
                </a:lnTo>
                <a:lnTo>
                  <a:pt x="17941" y="8463"/>
                </a:lnTo>
                <a:lnTo>
                  <a:pt x="17402" y="9693"/>
                </a:lnTo>
                <a:lnTo>
                  <a:pt x="16566" y="10528"/>
                </a:lnTo>
                <a:lnTo>
                  <a:pt x="15509" y="11665"/>
                </a:lnTo>
                <a:lnTo>
                  <a:pt x="14652" y="12652"/>
                </a:lnTo>
                <a:lnTo>
                  <a:pt x="13541" y="13583"/>
                </a:lnTo>
                <a:lnTo>
                  <a:pt x="12198" y="14646"/>
                </a:lnTo>
                <a:lnTo>
                  <a:pt x="11014" y="15429"/>
                </a:lnTo>
                <a:lnTo>
                  <a:pt x="9682" y="15961"/>
                </a:lnTo>
                <a:lnTo>
                  <a:pt x="8275" y="16541"/>
                </a:lnTo>
                <a:lnTo>
                  <a:pt x="7112" y="17235"/>
                </a:lnTo>
                <a:lnTo>
                  <a:pt x="5938" y="17989"/>
                </a:lnTo>
                <a:lnTo>
                  <a:pt x="4711" y="18941"/>
                </a:lnTo>
                <a:lnTo>
                  <a:pt x="3539" y="19769"/>
                </a:lnTo>
                <a:lnTo>
                  <a:pt x="2429" y="20567"/>
                </a:lnTo>
                <a:lnTo>
                  <a:pt x="1701" y="21600"/>
                </a:lnTo>
                <a:close/>
                <a:moveTo>
                  <a:pt x="170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8" name="Freeform 27">
            <a:extLst>
              <a:ext uri="{FF2B5EF4-FFF2-40B4-BE49-F238E27FC236}">
                <a16:creationId xmlns:a16="http://schemas.microsoft.com/office/drawing/2014/main" id="{2467884F-651C-42AF-BFD6-6754E3AB02D0}"/>
              </a:ext>
            </a:extLst>
          </p:cNvPr>
          <p:cNvSpPr>
            <a:spLocks/>
          </p:cNvSpPr>
          <p:nvPr/>
        </p:nvSpPr>
        <p:spPr bwMode="auto">
          <a:xfrm>
            <a:off x="5909594" y="5232797"/>
            <a:ext cx="813717" cy="82822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0 w 21600"/>
              <a:gd name="T77" fmla="*/ 2147483646 h 21600"/>
              <a:gd name="T78" fmla="*/ 0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0" y="16495"/>
                </a:moveTo>
                <a:lnTo>
                  <a:pt x="163" y="9722"/>
                </a:lnTo>
                <a:lnTo>
                  <a:pt x="2255" y="9551"/>
                </a:lnTo>
                <a:lnTo>
                  <a:pt x="2304" y="7021"/>
                </a:lnTo>
                <a:lnTo>
                  <a:pt x="2351" y="5008"/>
                </a:lnTo>
                <a:lnTo>
                  <a:pt x="2398" y="2622"/>
                </a:lnTo>
                <a:lnTo>
                  <a:pt x="2335" y="730"/>
                </a:lnTo>
                <a:lnTo>
                  <a:pt x="5105" y="706"/>
                </a:lnTo>
                <a:lnTo>
                  <a:pt x="8159" y="168"/>
                </a:lnTo>
                <a:lnTo>
                  <a:pt x="9073" y="1010"/>
                </a:lnTo>
                <a:lnTo>
                  <a:pt x="10243" y="0"/>
                </a:lnTo>
                <a:lnTo>
                  <a:pt x="12698" y="0"/>
                </a:lnTo>
                <a:lnTo>
                  <a:pt x="13983" y="1880"/>
                </a:lnTo>
                <a:lnTo>
                  <a:pt x="14868" y="3171"/>
                </a:lnTo>
                <a:lnTo>
                  <a:pt x="16152" y="4603"/>
                </a:lnTo>
                <a:lnTo>
                  <a:pt x="17363" y="5214"/>
                </a:lnTo>
                <a:lnTo>
                  <a:pt x="18737" y="6358"/>
                </a:lnTo>
                <a:lnTo>
                  <a:pt x="18631" y="8238"/>
                </a:lnTo>
                <a:lnTo>
                  <a:pt x="19900" y="8783"/>
                </a:lnTo>
                <a:lnTo>
                  <a:pt x="21460" y="9150"/>
                </a:lnTo>
                <a:lnTo>
                  <a:pt x="21600" y="10630"/>
                </a:lnTo>
                <a:lnTo>
                  <a:pt x="20419" y="11321"/>
                </a:lnTo>
                <a:lnTo>
                  <a:pt x="19299" y="11823"/>
                </a:lnTo>
                <a:lnTo>
                  <a:pt x="18213" y="12983"/>
                </a:lnTo>
                <a:lnTo>
                  <a:pt x="16687" y="13616"/>
                </a:lnTo>
                <a:lnTo>
                  <a:pt x="15943" y="15420"/>
                </a:lnTo>
                <a:lnTo>
                  <a:pt x="13801" y="16969"/>
                </a:lnTo>
                <a:lnTo>
                  <a:pt x="13253" y="18693"/>
                </a:lnTo>
                <a:lnTo>
                  <a:pt x="10655" y="18904"/>
                </a:lnTo>
                <a:lnTo>
                  <a:pt x="8401" y="17907"/>
                </a:lnTo>
                <a:lnTo>
                  <a:pt x="7173" y="17872"/>
                </a:lnTo>
                <a:lnTo>
                  <a:pt x="6433" y="18939"/>
                </a:lnTo>
                <a:lnTo>
                  <a:pt x="5622" y="20029"/>
                </a:lnTo>
                <a:lnTo>
                  <a:pt x="4525" y="21518"/>
                </a:lnTo>
                <a:lnTo>
                  <a:pt x="2200" y="21600"/>
                </a:lnTo>
                <a:lnTo>
                  <a:pt x="1866" y="20193"/>
                </a:lnTo>
                <a:lnTo>
                  <a:pt x="1795" y="18517"/>
                </a:lnTo>
                <a:lnTo>
                  <a:pt x="1055" y="17485"/>
                </a:lnTo>
                <a:lnTo>
                  <a:pt x="0" y="16495"/>
                </a:lnTo>
                <a:close/>
                <a:moveTo>
                  <a:pt x="0" y="1649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9" name="Freeform 28">
            <a:extLst>
              <a:ext uri="{FF2B5EF4-FFF2-40B4-BE49-F238E27FC236}">
                <a16:creationId xmlns:a16="http://schemas.microsoft.com/office/drawing/2014/main" id="{A563F4EC-EE06-4894-8123-67766D96BDF8}"/>
              </a:ext>
            </a:extLst>
          </p:cNvPr>
          <p:cNvSpPr>
            <a:spLocks/>
          </p:cNvSpPr>
          <p:nvPr/>
        </p:nvSpPr>
        <p:spPr bwMode="auto">
          <a:xfrm>
            <a:off x="3561086" y="2124150"/>
            <a:ext cx="713258" cy="53466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08858239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w 21600"/>
              <a:gd name="T67" fmla="*/ 2147483646 h 21600"/>
              <a:gd name="T68" fmla="*/ 0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0" y="17901"/>
                </a:moveTo>
                <a:lnTo>
                  <a:pt x="230" y="15732"/>
                </a:lnTo>
                <a:lnTo>
                  <a:pt x="609" y="12008"/>
                </a:lnTo>
                <a:lnTo>
                  <a:pt x="2137" y="11430"/>
                </a:lnTo>
                <a:lnTo>
                  <a:pt x="3309" y="9740"/>
                </a:lnTo>
                <a:lnTo>
                  <a:pt x="3513" y="6688"/>
                </a:lnTo>
                <a:lnTo>
                  <a:pt x="4858" y="5598"/>
                </a:lnTo>
                <a:lnTo>
                  <a:pt x="6408" y="6143"/>
                </a:lnTo>
                <a:lnTo>
                  <a:pt x="7694" y="4705"/>
                </a:lnTo>
                <a:lnTo>
                  <a:pt x="8324" y="2818"/>
                </a:lnTo>
                <a:lnTo>
                  <a:pt x="9751" y="2437"/>
                </a:lnTo>
                <a:lnTo>
                  <a:pt x="11094" y="674"/>
                </a:lnTo>
                <a:lnTo>
                  <a:pt x="12931" y="39"/>
                </a:lnTo>
                <a:lnTo>
                  <a:pt x="14599" y="0"/>
                </a:lnTo>
                <a:lnTo>
                  <a:pt x="16776" y="355"/>
                </a:lnTo>
                <a:lnTo>
                  <a:pt x="16610" y="3282"/>
                </a:lnTo>
                <a:lnTo>
                  <a:pt x="17760" y="5281"/>
                </a:lnTo>
                <a:lnTo>
                  <a:pt x="18895" y="6619"/>
                </a:lnTo>
                <a:lnTo>
                  <a:pt x="19210" y="8323"/>
                </a:lnTo>
                <a:lnTo>
                  <a:pt x="20800" y="9358"/>
                </a:lnTo>
                <a:lnTo>
                  <a:pt x="21600" y="11337"/>
                </a:lnTo>
                <a:lnTo>
                  <a:pt x="21316" y="13994"/>
                </a:lnTo>
                <a:lnTo>
                  <a:pt x="19261" y="14356"/>
                </a:lnTo>
                <a:lnTo>
                  <a:pt x="17922" y="15657"/>
                </a:lnTo>
                <a:lnTo>
                  <a:pt x="15271" y="15459"/>
                </a:lnTo>
                <a:lnTo>
                  <a:pt x="12689" y="15477"/>
                </a:lnTo>
                <a:lnTo>
                  <a:pt x="10228" y="15477"/>
                </a:lnTo>
                <a:lnTo>
                  <a:pt x="7537" y="15513"/>
                </a:lnTo>
                <a:lnTo>
                  <a:pt x="7023" y="17641"/>
                </a:lnTo>
                <a:lnTo>
                  <a:pt x="7307" y="21600"/>
                </a:lnTo>
                <a:lnTo>
                  <a:pt x="5697" y="19973"/>
                </a:lnTo>
                <a:lnTo>
                  <a:pt x="3403" y="20533"/>
                </a:lnTo>
                <a:lnTo>
                  <a:pt x="1497" y="19431"/>
                </a:lnTo>
                <a:lnTo>
                  <a:pt x="0" y="17901"/>
                </a:lnTo>
                <a:close/>
                <a:moveTo>
                  <a:pt x="0" y="1790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0" name="Freeform 29">
            <a:extLst>
              <a:ext uri="{FF2B5EF4-FFF2-40B4-BE49-F238E27FC236}">
                <a16:creationId xmlns:a16="http://schemas.microsoft.com/office/drawing/2014/main" id="{1BBC27A4-4388-4E01-BD34-286B36F4A7CA}"/>
              </a:ext>
            </a:extLst>
          </p:cNvPr>
          <p:cNvSpPr>
            <a:spLocks/>
          </p:cNvSpPr>
          <p:nvPr/>
        </p:nvSpPr>
        <p:spPr bwMode="auto">
          <a:xfrm>
            <a:off x="6824886" y="3168923"/>
            <a:ext cx="500063" cy="521270"/>
          </a:xfrm>
          <a:custGeom>
            <a:avLst/>
            <a:gdLst>
              <a:gd name="T0" fmla="*/ 0 w 21600"/>
              <a:gd name="T1" fmla="*/ 2147483646 h 21600"/>
              <a:gd name="T2" fmla="*/ 812145357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0 w 21600"/>
              <a:gd name="T47" fmla="*/ 2147483646 h 21600"/>
              <a:gd name="T48" fmla="*/ 0 w 21600"/>
              <a:gd name="T49" fmla="*/ 2147483646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" y="19170"/>
                </a:lnTo>
                <a:lnTo>
                  <a:pt x="481" y="15996"/>
                </a:lnTo>
                <a:lnTo>
                  <a:pt x="1317" y="13245"/>
                </a:lnTo>
                <a:lnTo>
                  <a:pt x="3701" y="10955"/>
                </a:lnTo>
                <a:lnTo>
                  <a:pt x="5394" y="9187"/>
                </a:lnTo>
                <a:lnTo>
                  <a:pt x="6377" y="7319"/>
                </a:lnTo>
                <a:lnTo>
                  <a:pt x="4599" y="6476"/>
                </a:lnTo>
                <a:lnTo>
                  <a:pt x="4571" y="2154"/>
                </a:lnTo>
                <a:lnTo>
                  <a:pt x="7122" y="1149"/>
                </a:lnTo>
                <a:lnTo>
                  <a:pt x="10739" y="1410"/>
                </a:lnTo>
                <a:lnTo>
                  <a:pt x="14476" y="1168"/>
                </a:lnTo>
                <a:lnTo>
                  <a:pt x="17440" y="0"/>
                </a:lnTo>
                <a:lnTo>
                  <a:pt x="19895" y="2333"/>
                </a:lnTo>
                <a:lnTo>
                  <a:pt x="19666" y="4765"/>
                </a:lnTo>
                <a:lnTo>
                  <a:pt x="21485" y="6613"/>
                </a:lnTo>
                <a:lnTo>
                  <a:pt x="21600" y="10086"/>
                </a:lnTo>
                <a:lnTo>
                  <a:pt x="19687" y="12746"/>
                </a:lnTo>
                <a:lnTo>
                  <a:pt x="17533" y="16240"/>
                </a:lnTo>
                <a:lnTo>
                  <a:pt x="13875" y="20719"/>
                </a:lnTo>
                <a:lnTo>
                  <a:pt x="9171" y="20338"/>
                </a:lnTo>
                <a:lnTo>
                  <a:pt x="4195" y="20378"/>
                </a:lnTo>
                <a:lnTo>
                  <a:pt x="2000" y="211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1" name="Freeform 30">
            <a:extLst>
              <a:ext uri="{FF2B5EF4-FFF2-40B4-BE49-F238E27FC236}">
                <a16:creationId xmlns:a16="http://schemas.microsoft.com/office/drawing/2014/main" id="{A80FEC34-4623-4263-BAD5-1B2A14AEF120}"/>
              </a:ext>
            </a:extLst>
          </p:cNvPr>
          <p:cNvSpPr>
            <a:spLocks/>
          </p:cNvSpPr>
          <p:nvPr/>
        </p:nvSpPr>
        <p:spPr bwMode="auto">
          <a:xfrm>
            <a:off x="7072685" y="4443636"/>
            <a:ext cx="294680" cy="73893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0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0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21600" y="14726"/>
                </a:moveTo>
                <a:lnTo>
                  <a:pt x="19025" y="13161"/>
                </a:lnTo>
                <a:lnTo>
                  <a:pt x="14074" y="10887"/>
                </a:lnTo>
                <a:lnTo>
                  <a:pt x="13117" y="8849"/>
                </a:lnTo>
                <a:lnTo>
                  <a:pt x="13685" y="7012"/>
                </a:lnTo>
                <a:lnTo>
                  <a:pt x="16253" y="6509"/>
                </a:lnTo>
                <a:lnTo>
                  <a:pt x="13183" y="5141"/>
                </a:lnTo>
                <a:lnTo>
                  <a:pt x="13005" y="2608"/>
                </a:lnTo>
                <a:lnTo>
                  <a:pt x="10826" y="557"/>
                </a:lnTo>
                <a:lnTo>
                  <a:pt x="4721" y="0"/>
                </a:lnTo>
                <a:lnTo>
                  <a:pt x="5669" y="2202"/>
                </a:lnTo>
                <a:lnTo>
                  <a:pt x="7460" y="3949"/>
                </a:lnTo>
                <a:lnTo>
                  <a:pt x="5314" y="5698"/>
                </a:lnTo>
                <a:lnTo>
                  <a:pt x="5314" y="7314"/>
                </a:lnTo>
                <a:lnTo>
                  <a:pt x="6436" y="8642"/>
                </a:lnTo>
                <a:lnTo>
                  <a:pt x="3235" y="9273"/>
                </a:lnTo>
                <a:lnTo>
                  <a:pt x="2971" y="10969"/>
                </a:lnTo>
                <a:lnTo>
                  <a:pt x="0" y="11758"/>
                </a:lnTo>
                <a:lnTo>
                  <a:pt x="3433" y="12750"/>
                </a:lnTo>
                <a:lnTo>
                  <a:pt x="6535" y="13894"/>
                </a:lnTo>
                <a:lnTo>
                  <a:pt x="11684" y="13829"/>
                </a:lnTo>
                <a:lnTo>
                  <a:pt x="12675" y="15695"/>
                </a:lnTo>
                <a:lnTo>
                  <a:pt x="10595" y="17497"/>
                </a:lnTo>
                <a:lnTo>
                  <a:pt x="11552" y="18957"/>
                </a:lnTo>
                <a:lnTo>
                  <a:pt x="14160" y="20114"/>
                </a:lnTo>
                <a:lnTo>
                  <a:pt x="15150" y="21600"/>
                </a:lnTo>
                <a:lnTo>
                  <a:pt x="18022" y="20903"/>
                </a:lnTo>
                <a:lnTo>
                  <a:pt x="17824" y="18852"/>
                </a:lnTo>
                <a:lnTo>
                  <a:pt x="20992" y="18221"/>
                </a:lnTo>
                <a:lnTo>
                  <a:pt x="21600" y="14726"/>
                </a:lnTo>
                <a:close/>
                <a:moveTo>
                  <a:pt x="21600" y="1472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2" name="Freeform 31">
            <a:extLst>
              <a:ext uri="{FF2B5EF4-FFF2-40B4-BE49-F238E27FC236}">
                <a16:creationId xmlns:a16="http://schemas.microsoft.com/office/drawing/2014/main" id="{D061FF31-C5E4-4D8A-90A8-39387607AD75}"/>
              </a:ext>
            </a:extLst>
          </p:cNvPr>
          <p:cNvSpPr>
            <a:spLocks/>
          </p:cNvSpPr>
          <p:nvPr/>
        </p:nvSpPr>
        <p:spPr bwMode="auto">
          <a:xfrm>
            <a:off x="2534171" y="1931045"/>
            <a:ext cx="512340" cy="42527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2636" y="15062"/>
                </a:moveTo>
                <a:lnTo>
                  <a:pt x="2360" y="12238"/>
                </a:lnTo>
                <a:lnTo>
                  <a:pt x="0" y="9157"/>
                </a:lnTo>
                <a:lnTo>
                  <a:pt x="2339" y="6153"/>
                </a:lnTo>
                <a:lnTo>
                  <a:pt x="3997" y="2533"/>
                </a:lnTo>
                <a:lnTo>
                  <a:pt x="5811" y="0"/>
                </a:lnTo>
                <a:lnTo>
                  <a:pt x="10094" y="0"/>
                </a:lnTo>
                <a:lnTo>
                  <a:pt x="13585" y="736"/>
                </a:lnTo>
                <a:lnTo>
                  <a:pt x="15477" y="3303"/>
                </a:lnTo>
                <a:lnTo>
                  <a:pt x="16518" y="6109"/>
                </a:lnTo>
                <a:lnTo>
                  <a:pt x="19091" y="9748"/>
                </a:lnTo>
                <a:lnTo>
                  <a:pt x="19517" y="12880"/>
                </a:lnTo>
                <a:lnTo>
                  <a:pt x="19687" y="15858"/>
                </a:lnTo>
                <a:lnTo>
                  <a:pt x="21600" y="17732"/>
                </a:lnTo>
                <a:lnTo>
                  <a:pt x="21593" y="21600"/>
                </a:lnTo>
                <a:lnTo>
                  <a:pt x="17880" y="21506"/>
                </a:lnTo>
                <a:lnTo>
                  <a:pt x="15392" y="20813"/>
                </a:lnTo>
                <a:lnTo>
                  <a:pt x="12905" y="19684"/>
                </a:lnTo>
                <a:lnTo>
                  <a:pt x="7186" y="19761"/>
                </a:lnTo>
                <a:lnTo>
                  <a:pt x="5145" y="20659"/>
                </a:lnTo>
                <a:lnTo>
                  <a:pt x="1297" y="20967"/>
                </a:lnTo>
                <a:lnTo>
                  <a:pt x="1594" y="17553"/>
                </a:lnTo>
                <a:lnTo>
                  <a:pt x="4380" y="17039"/>
                </a:lnTo>
                <a:lnTo>
                  <a:pt x="6633" y="16064"/>
                </a:lnTo>
                <a:lnTo>
                  <a:pt x="8887" y="16243"/>
                </a:lnTo>
                <a:lnTo>
                  <a:pt x="12480" y="16859"/>
                </a:lnTo>
                <a:lnTo>
                  <a:pt x="11434" y="14989"/>
                </a:lnTo>
                <a:lnTo>
                  <a:pt x="8707" y="14109"/>
                </a:lnTo>
                <a:lnTo>
                  <a:pt x="6861" y="14377"/>
                </a:lnTo>
                <a:lnTo>
                  <a:pt x="4720" y="14472"/>
                </a:lnTo>
                <a:lnTo>
                  <a:pt x="2636" y="15062"/>
                </a:lnTo>
                <a:close/>
                <a:moveTo>
                  <a:pt x="2636" y="1506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3" name="Freeform 32">
            <a:extLst>
              <a:ext uri="{FF2B5EF4-FFF2-40B4-BE49-F238E27FC236}">
                <a16:creationId xmlns:a16="http://schemas.microsoft.com/office/drawing/2014/main" id="{FEDD8F85-EA83-4BF0-BF6B-68BC86180BC3}"/>
              </a:ext>
            </a:extLst>
          </p:cNvPr>
          <p:cNvSpPr>
            <a:spLocks/>
          </p:cNvSpPr>
          <p:nvPr/>
        </p:nvSpPr>
        <p:spPr bwMode="auto">
          <a:xfrm>
            <a:off x="2711649" y="2312789"/>
            <a:ext cx="628427" cy="54582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0" y="6536"/>
                </a:moveTo>
                <a:lnTo>
                  <a:pt x="1367" y="4208"/>
                </a:lnTo>
                <a:lnTo>
                  <a:pt x="3551" y="4127"/>
                </a:lnTo>
                <a:lnTo>
                  <a:pt x="3574" y="2182"/>
                </a:lnTo>
                <a:lnTo>
                  <a:pt x="4698" y="0"/>
                </a:lnTo>
                <a:lnTo>
                  <a:pt x="6690" y="799"/>
                </a:lnTo>
                <a:lnTo>
                  <a:pt x="11445" y="1747"/>
                </a:lnTo>
                <a:lnTo>
                  <a:pt x="12995" y="2740"/>
                </a:lnTo>
                <a:lnTo>
                  <a:pt x="14889" y="2237"/>
                </a:lnTo>
                <a:lnTo>
                  <a:pt x="16418" y="2716"/>
                </a:lnTo>
                <a:lnTo>
                  <a:pt x="17761" y="1278"/>
                </a:lnTo>
                <a:lnTo>
                  <a:pt x="19602" y="1318"/>
                </a:lnTo>
                <a:lnTo>
                  <a:pt x="19426" y="4745"/>
                </a:lnTo>
                <a:lnTo>
                  <a:pt x="19887" y="7452"/>
                </a:lnTo>
                <a:lnTo>
                  <a:pt x="20628" y="10065"/>
                </a:lnTo>
                <a:lnTo>
                  <a:pt x="20628" y="12129"/>
                </a:lnTo>
                <a:lnTo>
                  <a:pt x="21155" y="14646"/>
                </a:lnTo>
                <a:lnTo>
                  <a:pt x="21600" y="17075"/>
                </a:lnTo>
                <a:lnTo>
                  <a:pt x="19805" y="17889"/>
                </a:lnTo>
                <a:lnTo>
                  <a:pt x="19476" y="20294"/>
                </a:lnTo>
                <a:lnTo>
                  <a:pt x="16972" y="21600"/>
                </a:lnTo>
                <a:lnTo>
                  <a:pt x="16330" y="16810"/>
                </a:lnTo>
                <a:lnTo>
                  <a:pt x="14799" y="16470"/>
                </a:lnTo>
                <a:lnTo>
                  <a:pt x="12707" y="16432"/>
                </a:lnTo>
                <a:lnTo>
                  <a:pt x="12295" y="13081"/>
                </a:lnTo>
                <a:lnTo>
                  <a:pt x="11538" y="10866"/>
                </a:lnTo>
                <a:lnTo>
                  <a:pt x="8738" y="10506"/>
                </a:lnTo>
                <a:lnTo>
                  <a:pt x="7141" y="10998"/>
                </a:lnTo>
                <a:lnTo>
                  <a:pt x="6252" y="13289"/>
                </a:lnTo>
                <a:lnTo>
                  <a:pt x="4473" y="13781"/>
                </a:lnTo>
                <a:lnTo>
                  <a:pt x="3534" y="11358"/>
                </a:lnTo>
                <a:lnTo>
                  <a:pt x="1229" y="9370"/>
                </a:lnTo>
                <a:lnTo>
                  <a:pt x="0" y="6536"/>
                </a:lnTo>
                <a:close/>
                <a:moveTo>
                  <a:pt x="0" y="653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4" name="Freeform 33">
            <a:extLst>
              <a:ext uri="{FF2B5EF4-FFF2-40B4-BE49-F238E27FC236}">
                <a16:creationId xmlns:a16="http://schemas.microsoft.com/office/drawing/2014/main" id="{15B6C394-A161-4F8C-B826-8D60FD59D9DB}"/>
              </a:ext>
            </a:extLst>
          </p:cNvPr>
          <p:cNvSpPr>
            <a:spLocks/>
          </p:cNvSpPr>
          <p:nvPr/>
        </p:nvSpPr>
        <p:spPr bwMode="auto">
          <a:xfrm>
            <a:off x="3106787" y="175246"/>
            <a:ext cx="1078260" cy="73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0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9054" y="7649"/>
                </a:moveTo>
                <a:lnTo>
                  <a:pt x="9811" y="6342"/>
                </a:lnTo>
                <a:lnTo>
                  <a:pt x="11336" y="5956"/>
                </a:lnTo>
                <a:lnTo>
                  <a:pt x="12659" y="4708"/>
                </a:lnTo>
                <a:lnTo>
                  <a:pt x="13760" y="2881"/>
                </a:lnTo>
                <a:lnTo>
                  <a:pt x="14356" y="1396"/>
                </a:lnTo>
                <a:lnTo>
                  <a:pt x="14619" y="0"/>
                </a:lnTo>
                <a:lnTo>
                  <a:pt x="15639" y="15"/>
                </a:lnTo>
                <a:lnTo>
                  <a:pt x="16214" y="1426"/>
                </a:lnTo>
                <a:lnTo>
                  <a:pt x="17578" y="1797"/>
                </a:lnTo>
                <a:lnTo>
                  <a:pt x="19004" y="1901"/>
                </a:lnTo>
                <a:lnTo>
                  <a:pt x="20297" y="2495"/>
                </a:lnTo>
                <a:lnTo>
                  <a:pt x="21085" y="4144"/>
                </a:lnTo>
                <a:lnTo>
                  <a:pt x="21014" y="6253"/>
                </a:lnTo>
                <a:lnTo>
                  <a:pt x="20893" y="7990"/>
                </a:lnTo>
                <a:lnTo>
                  <a:pt x="21600" y="9401"/>
                </a:lnTo>
                <a:lnTo>
                  <a:pt x="20974" y="10706"/>
                </a:lnTo>
                <a:lnTo>
                  <a:pt x="18924" y="10795"/>
                </a:lnTo>
                <a:lnTo>
                  <a:pt x="16702" y="11567"/>
                </a:lnTo>
                <a:lnTo>
                  <a:pt x="16631" y="13646"/>
                </a:lnTo>
                <a:lnTo>
                  <a:pt x="14611" y="14508"/>
                </a:lnTo>
                <a:lnTo>
                  <a:pt x="13248" y="16008"/>
                </a:lnTo>
                <a:lnTo>
                  <a:pt x="11680" y="16498"/>
                </a:lnTo>
                <a:lnTo>
                  <a:pt x="10387" y="16825"/>
                </a:lnTo>
                <a:lnTo>
                  <a:pt x="9143" y="17723"/>
                </a:lnTo>
                <a:lnTo>
                  <a:pt x="7891" y="19001"/>
                </a:lnTo>
                <a:lnTo>
                  <a:pt x="7467" y="21600"/>
                </a:lnTo>
                <a:lnTo>
                  <a:pt x="5838" y="21600"/>
                </a:lnTo>
                <a:lnTo>
                  <a:pt x="3424" y="21333"/>
                </a:lnTo>
                <a:lnTo>
                  <a:pt x="0" y="21065"/>
                </a:lnTo>
                <a:lnTo>
                  <a:pt x="1485" y="19833"/>
                </a:lnTo>
                <a:lnTo>
                  <a:pt x="3171" y="19328"/>
                </a:lnTo>
                <a:lnTo>
                  <a:pt x="3959" y="17902"/>
                </a:lnTo>
                <a:lnTo>
                  <a:pt x="5484" y="16788"/>
                </a:lnTo>
                <a:lnTo>
                  <a:pt x="6575" y="14947"/>
                </a:lnTo>
                <a:lnTo>
                  <a:pt x="6575" y="12526"/>
                </a:lnTo>
                <a:lnTo>
                  <a:pt x="6777" y="10789"/>
                </a:lnTo>
                <a:lnTo>
                  <a:pt x="7888" y="9259"/>
                </a:lnTo>
                <a:lnTo>
                  <a:pt x="9054" y="7649"/>
                </a:lnTo>
                <a:close/>
                <a:moveTo>
                  <a:pt x="9054" y="7649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5" name="Freeform 34">
            <a:extLst>
              <a:ext uri="{FF2B5EF4-FFF2-40B4-BE49-F238E27FC236}">
                <a16:creationId xmlns:a16="http://schemas.microsoft.com/office/drawing/2014/main" id="{F12983E9-17BA-457D-BADC-5063D95C6CC7}"/>
              </a:ext>
            </a:extLst>
          </p:cNvPr>
          <p:cNvSpPr>
            <a:spLocks/>
          </p:cNvSpPr>
          <p:nvPr/>
        </p:nvSpPr>
        <p:spPr bwMode="auto">
          <a:xfrm>
            <a:off x="7424291" y="1862956"/>
            <a:ext cx="606103" cy="50006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150" y="15031"/>
                </a:moveTo>
                <a:lnTo>
                  <a:pt x="0" y="11875"/>
                </a:lnTo>
                <a:lnTo>
                  <a:pt x="468" y="8962"/>
                </a:lnTo>
                <a:lnTo>
                  <a:pt x="700" y="4370"/>
                </a:lnTo>
                <a:lnTo>
                  <a:pt x="2656" y="3985"/>
                </a:lnTo>
                <a:lnTo>
                  <a:pt x="2656" y="1922"/>
                </a:lnTo>
                <a:lnTo>
                  <a:pt x="4529" y="2064"/>
                </a:lnTo>
                <a:lnTo>
                  <a:pt x="5967" y="0"/>
                </a:lnTo>
                <a:lnTo>
                  <a:pt x="7338" y="1497"/>
                </a:lnTo>
                <a:lnTo>
                  <a:pt x="8023" y="4350"/>
                </a:lnTo>
                <a:lnTo>
                  <a:pt x="8074" y="7323"/>
                </a:lnTo>
                <a:lnTo>
                  <a:pt x="9578" y="9266"/>
                </a:lnTo>
                <a:lnTo>
                  <a:pt x="11752" y="10277"/>
                </a:lnTo>
                <a:lnTo>
                  <a:pt x="13658" y="12078"/>
                </a:lnTo>
                <a:lnTo>
                  <a:pt x="15648" y="14020"/>
                </a:lnTo>
                <a:lnTo>
                  <a:pt x="17520" y="16257"/>
                </a:lnTo>
                <a:lnTo>
                  <a:pt x="19594" y="18513"/>
                </a:lnTo>
                <a:lnTo>
                  <a:pt x="21600" y="21054"/>
                </a:lnTo>
                <a:lnTo>
                  <a:pt x="19309" y="21600"/>
                </a:lnTo>
                <a:lnTo>
                  <a:pt x="16450" y="18606"/>
                </a:lnTo>
                <a:lnTo>
                  <a:pt x="14344" y="16462"/>
                </a:lnTo>
                <a:lnTo>
                  <a:pt x="12003" y="14681"/>
                </a:lnTo>
                <a:lnTo>
                  <a:pt x="9244" y="14378"/>
                </a:lnTo>
                <a:lnTo>
                  <a:pt x="6000" y="13609"/>
                </a:lnTo>
                <a:lnTo>
                  <a:pt x="4362" y="15470"/>
                </a:lnTo>
                <a:lnTo>
                  <a:pt x="2640" y="14317"/>
                </a:lnTo>
                <a:lnTo>
                  <a:pt x="150" y="15031"/>
                </a:lnTo>
                <a:close/>
                <a:moveTo>
                  <a:pt x="150" y="1503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6" name="Freeform 35">
            <a:extLst>
              <a:ext uri="{FF2B5EF4-FFF2-40B4-BE49-F238E27FC236}">
                <a16:creationId xmlns:a16="http://schemas.microsoft.com/office/drawing/2014/main" id="{FDBD35E6-3934-41FF-952F-7B739171303D}"/>
              </a:ext>
            </a:extLst>
          </p:cNvPr>
          <p:cNvSpPr>
            <a:spLocks/>
          </p:cNvSpPr>
          <p:nvPr/>
        </p:nvSpPr>
        <p:spPr bwMode="auto">
          <a:xfrm>
            <a:off x="7966770" y="4703713"/>
            <a:ext cx="708794" cy="1286992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0 w 21600"/>
              <a:gd name="T89" fmla="*/ 2147483646 h 21600"/>
              <a:gd name="T90" fmla="*/ 0 w 21600"/>
              <a:gd name="T91" fmla="*/ 2147483646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0" y="16288"/>
                </a:moveTo>
                <a:lnTo>
                  <a:pt x="453" y="14870"/>
                </a:lnTo>
                <a:lnTo>
                  <a:pt x="2206" y="14013"/>
                </a:lnTo>
                <a:lnTo>
                  <a:pt x="3762" y="12844"/>
                </a:lnTo>
                <a:lnTo>
                  <a:pt x="3932" y="11676"/>
                </a:lnTo>
                <a:lnTo>
                  <a:pt x="3649" y="10414"/>
                </a:lnTo>
                <a:lnTo>
                  <a:pt x="3451" y="8685"/>
                </a:lnTo>
                <a:lnTo>
                  <a:pt x="4752" y="7329"/>
                </a:lnTo>
                <a:lnTo>
                  <a:pt x="6421" y="6441"/>
                </a:lnTo>
                <a:lnTo>
                  <a:pt x="8910" y="6083"/>
                </a:lnTo>
                <a:lnTo>
                  <a:pt x="11257" y="5506"/>
                </a:lnTo>
                <a:lnTo>
                  <a:pt x="13228" y="4658"/>
                </a:lnTo>
                <a:lnTo>
                  <a:pt x="15293" y="3396"/>
                </a:lnTo>
                <a:lnTo>
                  <a:pt x="15406" y="2431"/>
                </a:lnTo>
                <a:lnTo>
                  <a:pt x="17471" y="2804"/>
                </a:lnTo>
                <a:lnTo>
                  <a:pt x="17782" y="1667"/>
                </a:lnTo>
                <a:lnTo>
                  <a:pt x="18291" y="717"/>
                </a:lnTo>
                <a:lnTo>
                  <a:pt x="19507" y="0"/>
                </a:lnTo>
                <a:lnTo>
                  <a:pt x="20553" y="1246"/>
                </a:lnTo>
                <a:lnTo>
                  <a:pt x="21034" y="2820"/>
                </a:lnTo>
                <a:lnTo>
                  <a:pt x="21345" y="4004"/>
                </a:lnTo>
                <a:lnTo>
                  <a:pt x="21176" y="5110"/>
                </a:lnTo>
                <a:lnTo>
                  <a:pt x="21600" y="6045"/>
                </a:lnTo>
                <a:lnTo>
                  <a:pt x="20553" y="6668"/>
                </a:lnTo>
                <a:lnTo>
                  <a:pt x="19535" y="5796"/>
                </a:lnTo>
                <a:lnTo>
                  <a:pt x="19422" y="7042"/>
                </a:lnTo>
                <a:lnTo>
                  <a:pt x="19705" y="8257"/>
                </a:lnTo>
                <a:lnTo>
                  <a:pt x="18291" y="8522"/>
                </a:lnTo>
                <a:lnTo>
                  <a:pt x="17923" y="9987"/>
                </a:lnTo>
                <a:lnTo>
                  <a:pt x="17216" y="11169"/>
                </a:lnTo>
                <a:lnTo>
                  <a:pt x="16085" y="12525"/>
                </a:lnTo>
                <a:lnTo>
                  <a:pt x="14925" y="13818"/>
                </a:lnTo>
                <a:lnTo>
                  <a:pt x="13596" y="15563"/>
                </a:lnTo>
                <a:lnTo>
                  <a:pt x="12464" y="16965"/>
                </a:lnTo>
                <a:lnTo>
                  <a:pt x="11389" y="18523"/>
                </a:lnTo>
                <a:lnTo>
                  <a:pt x="10315" y="19637"/>
                </a:lnTo>
                <a:lnTo>
                  <a:pt x="9212" y="20899"/>
                </a:lnTo>
                <a:lnTo>
                  <a:pt x="7599" y="21086"/>
                </a:lnTo>
                <a:lnTo>
                  <a:pt x="6100" y="21179"/>
                </a:lnTo>
                <a:lnTo>
                  <a:pt x="3866" y="21600"/>
                </a:lnTo>
                <a:lnTo>
                  <a:pt x="2225" y="21008"/>
                </a:lnTo>
                <a:lnTo>
                  <a:pt x="670" y="20198"/>
                </a:lnTo>
                <a:lnTo>
                  <a:pt x="415" y="18796"/>
                </a:lnTo>
                <a:lnTo>
                  <a:pt x="557" y="17549"/>
                </a:lnTo>
                <a:lnTo>
                  <a:pt x="0" y="16288"/>
                </a:lnTo>
                <a:close/>
                <a:moveTo>
                  <a:pt x="0" y="162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7" name="Freeform 36">
            <a:extLst>
              <a:ext uri="{FF2B5EF4-FFF2-40B4-BE49-F238E27FC236}">
                <a16:creationId xmlns:a16="http://schemas.microsoft.com/office/drawing/2014/main" id="{B63745CB-095B-4698-A9C0-1380BE3005C8}"/>
              </a:ext>
            </a:extLst>
          </p:cNvPr>
          <p:cNvSpPr>
            <a:spLocks/>
          </p:cNvSpPr>
          <p:nvPr/>
        </p:nvSpPr>
        <p:spPr bwMode="auto">
          <a:xfrm>
            <a:off x="4128121" y="2394273"/>
            <a:ext cx="284633" cy="57484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12616" y="21156"/>
                </a:moveTo>
                <a:lnTo>
                  <a:pt x="12976" y="17838"/>
                </a:lnTo>
                <a:lnTo>
                  <a:pt x="13367" y="14303"/>
                </a:lnTo>
                <a:lnTo>
                  <a:pt x="14278" y="11503"/>
                </a:lnTo>
                <a:lnTo>
                  <a:pt x="19959" y="8143"/>
                </a:lnTo>
                <a:lnTo>
                  <a:pt x="21600" y="5787"/>
                </a:lnTo>
                <a:lnTo>
                  <a:pt x="19510" y="4000"/>
                </a:lnTo>
                <a:lnTo>
                  <a:pt x="19992" y="1493"/>
                </a:lnTo>
                <a:lnTo>
                  <a:pt x="15543" y="0"/>
                </a:lnTo>
                <a:lnTo>
                  <a:pt x="10988" y="187"/>
                </a:lnTo>
                <a:lnTo>
                  <a:pt x="10137" y="2882"/>
                </a:lnTo>
                <a:lnTo>
                  <a:pt x="5655" y="2831"/>
                </a:lnTo>
                <a:lnTo>
                  <a:pt x="1126" y="4667"/>
                </a:lnTo>
                <a:lnTo>
                  <a:pt x="0" y="6533"/>
                </a:lnTo>
                <a:lnTo>
                  <a:pt x="3755" y="8134"/>
                </a:lnTo>
                <a:lnTo>
                  <a:pt x="4609" y="10347"/>
                </a:lnTo>
                <a:lnTo>
                  <a:pt x="5044" y="13423"/>
                </a:lnTo>
                <a:lnTo>
                  <a:pt x="5038" y="17333"/>
                </a:lnTo>
                <a:lnTo>
                  <a:pt x="5038" y="19707"/>
                </a:lnTo>
                <a:lnTo>
                  <a:pt x="5949" y="21600"/>
                </a:lnTo>
                <a:lnTo>
                  <a:pt x="12616" y="21156"/>
                </a:lnTo>
                <a:close/>
                <a:moveTo>
                  <a:pt x="12616" y="2115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8" name="Freeform 37">
            <a:extLst>
              <a:ext uri="{FF2B5EF4-FFF2-40B4-BE49-F238E27FC236}">
                <a16:creationId xmlns:a16="http://schemas.microsoft.com/office/drawing/2014/main" id="{6380067B-1155-4DA8-9A61-E2465F4F7F61}"/>
              </a:ext>
            </a:extLst>
          </p:cNvPr>
          <p:cNvSpPr>
            <a:spLocks/>
          </p:cNvSpPr>
          <p:nvPr/>
        </p:nvSpPr>
        <p:spPr bwMode="auto">
          <a:xfrm>
            <a:off x="2992934" y="2730252"/>
            <a:ext cx="359420" cy="406301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0 w 21600"/>
              <a:gd name="T41" fmla="*/ 2147483646 h 21600"/>
              <a:gd name="T42" fmla="*/ 0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0" y="8153"/>
                </a:moveTo>
                <a:lnTo>
                  <a:pt x="3215" y="4983"/>
                </a:lnTo>
                <a:lnTo>
                  <a:pt x="5070" y="3209"/>
                </a:lnTo>
                <a:lnTo>
                  <a:pt x="7264" y="0"/>
                </a:lnTo>
                <a:lnTo>
                  <a:pt x="11548" y="332"/>
                </a:lnTo>
                <a:lnTo>
                  <a:pt x="13000" y="3772"/>
                </a:lnTo>
                <a:lnTo>
                  <a:pt x="12566" y="7078"/>
                </a:lnTo>
                <a:lnTo>
                  <a:pt x="17022" y="4966"/>
                </a:lnTo>
                <a:lnTo>
                  <a:pt x="17501" y="8392"/>
                </a:lnTo>
                <a:lnTo>
                  <a:pt x="16315" y="10732"/>
                </a:lnTo>
                <a:lnTo>
                  <a:pt x="19982" y="12094"/>
                </a:lnTo>
                <a:lnTo>
                  <a:pt x="21600" y="14673"/>
                </a:lnTo>
                <a:lnTo>
                  <a:pt x="21292" y="18041"/>
                </a:lnTo>
                <a:lnTo>
                  <a:pt x="20995" y="21600"/>
                </a:lnTo>
                <a:lnTo>
                  <a:pt x="17004" y="20071"/>
                </a:lnTo>
                <a:lnTo>
                  <a:pt x="12123" y="17802"/>
                </a:lnTo>
                <a:lnTo>
                  <a:pt x="9211" y="14960"/>
                </a:lnTo>
                <a:lnTo>
                  <a:pt x="7296" y="12619"/>
                </a:lnTo>
                <a:lnTo>
                  <a:pt x="3629" y="11831"/>
                </a:lnTo>
                <a:lnTo>
                  <a:pt x="1903" y="9873"/>
                </a:lnTo>
                <a:lnTo>
                  <a:pt x="0" y="8153"/>
                </a:lnTo>
                <a:close/>
                <a:moveTo>
                  <a:pt x="0" y="815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9" name="Freeform 38">
            <a:extLst>
              <a:ext uri="{FF2B5EF4-FFF2-40B4-BE49-F238E27FC236}">
                <a16:creationId xmlns:a16="http://schemas.microsoft.com/office/drawing/2014/main" id="{45346E68-20A4-4D01-850A-AB9FBB66DA5C}"/>
              </a:ext>
            </a:extLst>
          </p:cNvPr>
          <p:cNvSpPr>
            <a:spLocks/>
          </p:cNvSpPr>
          <p:nvPr/>
        </p:nvSpPr>
        <p:spPr bwMode="auto">
          <a:xfrm>
            <a:off x="2664768" y="898550"/>
            <a:ext cx="809253" cy="59605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1769885553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0 w 21600"/>
              <a:gd name="T59" fmla="*/ 2147483646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10" y="19367"/>
                </a:lnTo>
                <a:lnTo>
                  <a:pt x="635" y="17491"/>
                </a:lnTo>
                <a:lnTo>
                  <a:pt x="2081" y="16568"/>
                </a:lnTo>
                <a:lnTo>
                  <a:pt x="2913" y="13978"/>
                </a:lnTo>
                <a:lnTo>
                  <a:pt x="3483" y="12072"/>
                </a:lnTo>
                <a:lnTo>
                  <a:pt x="4710" y="10851"/>
                </a:lnTo>
                <a:lnTo>
                  <a:pt x="6418" y="9482"/>
                </a:lnTo>
                <a:lnTo>
                  <a:pt x="6681" y="7040"/>
                </a:lnTo>
                <a:lnTo>
                  <a:pt x="8017" y="4212"/>
                </a:lnTo>
                <a:lnTo>
                  <a:pt x="9617" y="3140"/>
                </a:lnTo>
                <a:lnTo>
                  <a:pt x="11194" y="1204"/>
                </a:lnTo>
                <a:lnTo>
                  <a:pt x="12005" y="0"/>
                </a:lnTo>
                <a:lnTo>
                  <a:pt x="16284" y="19"/>
                </a:lnTo>
                <a:lnTo>
                  <a:pt x="19924" y="241"/>
                </a:lnTo>
                <a:lnTo>
                  <a:pt x="21600" y="500"/>
                </a:lnTo>
                <a:lnTo>
                  <a:pt x="21518" y="2612"/>
                </a:lnTo>
                <a:lnTo>
                  <a:pt x="20646" y="5743"/>
                </a:lnTo>
                <a:lnTo>
                  <a:pt x="13313" y="5743"/>
                </a:lnTo>
                <a:lnTo>
                  <a:pt x="13068" y="9708"/>
                </a:lnTo>
                <a:lnTo>
                  <a:pt x="12468" y="12235"/>
                </a:lnTo>
                <a:lnTo>
                  <a:pt x="12304" y="14144"/>
                </a:lnTo>
                <a:lnTo>
                  <a:pt x="10914" y="14848"/>
                </a:lnTo>
                <a:lnTo>
                  <a:pt x="8992" y="16534"/>
                </a:lnTo>
                <a:lnTo>
                  <a:pt x="8883" y="19146"/>
                </a:lnTo>
                <a:lnTo>
                  <a:pt x="8938" y="21369"/>
                </a:lnTo>
                <a:lnTo>
                  <a:pt x="5353" y="20946"/>
                </a:lnTo>
                <a:lnTo>
                  <a:pt x="2886" y="20686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0" name="Freeform 39">
            <a:extLst>
              <a:ext uri="{FF2B5EF4-FFF2-40B4-BE49-F238E27FC236}">
                <a16:creationId xmlns:a16="http://schemas.microsoft.com/office/drawing/2014/main" id="{82F7EAC5-301A-4519-ADE7-AEEC777EC207}"/>
              </a:ext>
            </a:extLst>
          </p:cNvPr>
          <p:cNvSpPr>
            <a:spLocks/>
          </p:cNvSpPr>
          <p:nvPr/>
        </p:nvSpPr>
        <p:spPr bwMode="auto">
          <a:xfrm>
            <a:off x="4894957" y="95995"/>
            <a:ext cx="320353" cy="65968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49541201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8626" y="21600"/>
                </a:moveTo>
                <a:lnTo>
                  <a:pt x="8493" y="18959"/>
                </a:lnTo>
                <a:lnTo>
                  <a:pt x="8283" y="15901"/>
                </a:lnTo>
                <a:lnTo>
                  <a:pt x="5557" y="14678"/>
                </a:lnTo>
                <a:lnTo>
                  <a:pt x="2831" y="12843"/>
                </a:lnTo>
                <a:lnTo>
                  <a:pt x="419" y="11671"/>
                </a:lnTo>
                <a:lnTo>
                  <a:pt x="0" y="9683"/>
                </a:lnTo>
                <a:lnTo>
                  <a:pt x="3984" y="7798"/>
                </a:lnTo>
                <a:lnTo>
                  <a:pt x="5243" y="5300"/>
                </a:lnTo>
                <a:lnTo>
                  <a:pt x="5138" y="3313"/>
                </a:lnTo>
                <a:lnTo>
                  <a:pt x="7864" y="1478"/>
                </a:lnTo>
                <a:lnTo>
                  <a:pt x="10905" y="204"/>
                </a:lnTo>
                <a:lnTo>
                  <a:pt x="14680" y="0"/>
                </a:lnTo>
                <a:lnTo>
                  <a:pt x="17720" y="866"/>
                </a:lnTo>
                <a:lnTo>
                  <a:pt x="17091" y="2446"/>
                </a:lnTo>
                <a:lnTo>
                  <a:pt x="21181" y="1223"/>
                </a:lnTo>
                <a:lnTo>
                  <a:pt x="19083" y="2956"/>
                </a:lnTo>
                <a:lnTo>
                  <a:pt x="17930" y="4332"/>
                </a:lnTo>
                <a:lnTo>
                  <a:pt x="19817" y="5861"/>
                </a:lnTo>
                <a:lnTo>
                  <a:pt x="19188" y="7492"/>
                </a:lnTo>
                <a:lnTo>
                  <a:pt x="17301" y="8664"/>
                </a:lnTo>
                <a:lnTo>
                  <a:pt x="14155" y="9327"/>
                </a:lnTo>
                <a:lnTo>
                  <a:pt x="15099" y="11161"/>
                </a:lnTo>
                <a:lnTo>
                  <a:pt x="18454" y="11467"/>
                </a:lnTo>
                <a:lnTo>
                  <a:pt x="21600" y="12792"/>
                </a:lnTo>
                <a:lnTo>
                  <a:pt x="21161" y="14969"/>
                </a:lnTo>
                <a:lnTo>
                  <a:pt x="17648" y="15811"/>
                </a:lnTo>
                <a:lnTo>
                  <a:pt x="13432" y="16950"/>
                </a:lnTo>
                <a:lnTo>
                  <a:pt x="13717" y="20115"/>
                </a:lnTo>
                <a:lnTo>
                  <a:pt x="8626" y="21600"/>
                </a:lnTo>
                <a:close/>
                <a:moveTo>
                  <a:pt x="86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1" name="Freeform 40">
            <a:extLst>
              <a:ext uri="{FF2B5EF4-FFF2-40B4-BE49-F238E27FC236}">
                <a16:creationId xmlns:a16="http://schemas.microsoft.com/office/drawing/2014/main" id="{976136F7-7D89-4331-BB6F-5EB001EC21BD}"/>
              </a:ext>
            </a:extLst>
          </p:cNvPr>
          <p:cNvSpPr>
            <a:spLocks/>
          </p:cNvSpPr>
          <p:nvPr/>
        </p:nvSpPr>
        <p:spPr bwMode="auto">
          <a:xfrm>
            <a:off x="7924354" y="2354089"/>
            <a:ext cx="146224" cy="159618"/>
          </a:xfrm>
          <a:custGeom>
            <a:avLst/>
            <a:gdLst>
              <a:gd name="T0" fmla="*/ 1637303213 w 21600"/>
              <a:gd name="T1" fmla="*/ 2147483646 h 21600"/>
              <a:gd name="T2" fmla="*/ 1188412381 w 21600"/>
              <a:gd name="T3" fmla="*/ 2147483646 h 21600"/>
              <a:gd name="T4" fmla="*/ 105646985 w 21600"/>
              <a:gd name="T5" fmla="*/ 2147483646 h 21600"/>
              <a:gd name="T6" fmla="*/ 0 w 21600"/>
              <a:gd name="T7" fmla="*/ 1788493989 h 21600"/>
              <a:gd name="T8" fmla="*/ 264070503 w 21600"/>
              <a:gd name="T9" fmla="*/ 1006058886 h 21600"/>
              <a:gd name="T10" fmla="*/ 466514617 w 21600"/>
              <a:gd name="T11" fmla="*/ 186314550 h 21600"/>
              <a:gd name="T12" fmla="*/ 1293973620 w 21600"/>
              <a:gd name="T13" fmla="*/ 0 h 21600"/>
              <a:gd name="T14" fmla="*/ 1786961793 w 21600"/>
              <a:gd name="T15" fmla="*/ 459558794 h 21600"/>
              <a:gd name="T16" fmla="*/ 1311597416 w 21600"/>
              <a:gd name="T17" fmla="*/ 1105433242 h 21600"/>
              <a:gd name="T18" fmla="*/ 633788925 w 21600"/>
              <a:gd name="T19" fmla="*/ 1738874736 h 21600"/>
              <a:gd name="T20" fmla="*/ 1637303213 w 21600"/>
              <a:gd name="T21" fmla="*/ 2147483646 h 21600"/>
              <a:gd name="T22" fmla="*/ 1637303213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9791" y="16757"/>
                </a:moveTo>
                <a:lnTo>
                  <a:pt x="14365" y="20825"/>
                </a:lnTo>
                <a:lnTo>
                  <a:pt x="1277" y="21600"/>
                </a:lnTo>
                <a:lnTo>
                  <a:pt x="0" y="13948"/>
                </a:lnTo>
                <a:lnTo>
                  <a:pt x="3192" y="7846"/>
                </a:lnTo>
                <a:lnTo>
                  <a:pt x="5639" y="1453"/>
                </a:lnTo>
                <a:lnTo>
                  <a:pt x="15641" y="0"/>
                </a:lnTo>
                <a:lnTo>
                  <a:pt x="21600" y="3584"/>
                </a:lnTo>
                <a:lnTo>
                  <a:pt x="15854" y="8621"/>
                </a:lnTo>
                <a:lnTo>
                  <a:pt x="7661" y="13561"/>
                </a:lnTo>
                <a:lnTo>
                  <a:pt x="19791" y="16757"/>
                </a:lnTo>
                <a:close/>
                <a:moveTo>
                  <a:pt x="19791" y="1675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2" name="Freeform 41">
            <a:extLst>
              <a:ext uri="{FF2B5EF4-FFF2-40B4-BE49-F238E27FC236}">
                <a16:creationId xmlns:a16="http://schemas.microsoft.com/office/drawing/2014/main" id="{C29E9A55-EC8E-40D0-BD97-C51E0D577174}"/>
              </a:ext>
            </a:extLst>
          </p:cNvPr>
          <p:cNvSpPr>
            <a:spLocks/>
          </p:cNvSpPr>
          <p:nvPr/>
        </p:nvSpPr>
        <p:spPr bwMode="auto">
          <a:xfrm>
            <a:off x="6744519" y="3664521"/>
            <a:ext cx="194221" cy="167432"/>
          </a:xfrm>
          <a:custGeom>
            <a:avLst/>
            <a:gdLst>
              <a:gd name="T0" fmla="*/ 0 w 21600"/>
              <a:gd name="T1" fmla="*/ 2147483646 h 21600"/>
              <a:gd name="T2" fmla="*/ 300983520 w 21600"/>
              <a:gd name="T3" fmla="*/ 1587185432 h 21600"/>
              <a:gd name="T4" fmla="*/ 2039091658 w 21600"/>
              <a:gd name="T5" fmla="*/ 737817668 h 21600"/>
              <a:gd name="T6" fmla="*/ 2147483646 w 21600"/>
              <a:gd name="T7" fmla="*/ 444705736 h 21600"/>
              <a:gd name="T8" fmla="*/ 2147483646 w 21600"/>
              <a:gd name="T9" fmla="*/ 0 h 21600"/>
              <a:gd name="T10" fmla="*/ 2147483646 w 21600"/>
              <a:gd name="T11" fmla="*/ 1030929732 h 21600"/>
              <a:gd name="T12" fmla="*/ 2147483646 w 21600"/>
              <a:gd name="T13" fmla="*/ 2104356475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0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19387"/>
                </a:moveTo>
                <a:lnTo>
                  <a:pt x="880" y="9747"/>
                </a:lnTo>
                <a:lnTo>
                  <a:pt x="5962" y="4531"/>
                </a:lnTo>
                <a:lnTo>
                  <a:pt x="11702" y="2731"/>
                </a:lnTo>
                <a:lnTo>
                  <a:pt x="18764" y="0"/>
                </a:lnTo>
                <a:lnTo>
                  <a:pt x="21117" y="6331"/>
                </a:lnTo>
                <a:lnTo>
                  <a:pt x="21600" y="12923"/>
                </a:lnTo>
                <a:lnTo>
                  <a:pt x="11488" y="13903"/>
                </a:lnTo>
                <a:lnTo>
                  <a:pt x="10740" y="21600"/>
                </a:lnTo>
                <a:lnTo>
                  <a:pt x="0" y="19387"/>
                </a:lnTo>
                <a:close/>
                <a:moveTo>
                  <a:pt x="0" y="1938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3" name="Freeform 42">
            <a:extLst>
              <a:ext uri="{FF2B5EF4-FFF2-40B4-BE49-F238E27FC236}">
                <a16:creationId xmlns:a16="http://schemas.microsoft.com/office/drawing/2014/main" id="{DB34C0B8-65C2-420E-B494-EAAC32072FAA}"/>
              </a:ext>
            </a:extLst>
          </p:cNvPr>
          <p:cNvSpPr>
            <a:spLocks/>
          </p:cNvSpPr>
          <p:nvPr/>
        </p:nvSpPr>
        <p:spPr bwMode="auto">
          <a:xfrm>
            <a:off x="6757913" y="3764980"/>
            <a:ext cx="183059" cy="204266"/>
          </a:xfrm>
          <a:custGeom>
            <a:avLst/>
            <a:gdLst>
              <a:gd name="T0" fmla="*/ 844110000 w 21600"/>
              <a:gd name="T1" fmla="*/ 2147483646 h 21600"/>
              <a:gd name="T2" fmla="*/ 350304541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443188712 h 21600"/>
              <a:gd name="T10" fmla="*/ 2147483646 w 21600"/>
              <a:gd name="T11" fmla="*/ 0 h 21600"/>
              <a:gd name="T12" fmla="*/ 2147483646 w 21600"/>
              <a:gd name="T13" fmla="*/ 2019608382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844110000 w 21600"/>
              <a:gd name="T21" fmla="*/ 2147483646 h 21600"/>
              <a:gd name="T22" fmla="*/ 844110000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3318" y="21432"/>
                </a:moveTo>
                <a:lnTo>
                  <a:pt x="1377" y="14046"/>
                </a:lnTo>
                <a:lnTo>
                  <a:pt x="0" y="5876"/>
                </a:lnTo>
                <a:lnTo>
                  <a:pt x="9579" y="6883"/>
                </a:lnTo>
                <a:lnTo>
                  <a:pt x="10581" y="1007"/>
                </a:lnTo>
                <a:lnTo>
                  <a:pt x="21600" y="0"/>
                </a:lnTo>
                <a:lnTo>
                  <a:pt x="17405" y="4589"/>
                </a:lnTo>
                <a:lnTo>
                  <a:pt x="19659" y="11416"/>
                </a:lnTo>
                <a:lnTo>
                  <a:pt x="17468" y="16899"/>
                </a:lnTo>
                <a:lnTo>
                  <a:pt x="12083" y="21600"/>
                </a:lnTo>
                <a:lnTo>
                  <a:pt x="3318" y="21432"/>
                </a:lnTo>
                <a:close/>
                <a:moveTo>
                  <a:pt x="3318" y="2143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4" name="Freeform 43">
            <a:extLst>
              <a:ext uri="{FF2B5EF4-FFF2-40B4-BE49-F238E27FC236}">
                <a16:creationId xmlns:a16="http://schemas.microsoft.com/office/drawing/2014/main" id="{BA2A0B40-DDB4-4F26-95E0-B5DC4812661E}"/>
              </a:ext>
            </a:extLst>
          </p:cNvPr>
          <p:cNvSpPr>
            <a:spLocks/>
          </p:cNvSpPr>
          <p:nvPr/>
        </p:nvSpPr>
        <p:spPr bwMode="auto">
          <a:xfrm>
            <a:off x="4934025" y="3333006"/>
            <a:ext cx="160734" cy="130597"/>
          </a:xfrm>
          <a:custGeom>
            <a:avLst/>
            <a:gdLst>
              <a:gd name="T0" fmla="*/ 0 w 21600"/>
              <a:gd name="T1" fmla="*/ 1015521027 h 21600"/>
              <a:gd name="T2" fmla="*/ 2147483646 w 21600"/>
              <a:gd name="T3" fmla="*/ 989900250 h 21600"/>
              <a:gd name="T4" fmla="*/ 2147483646 w 21600"/>
              <a:gd name="T5" fmla="*/ 41044736 h 21600"/>
              <a:gd name="T6" fmla="*/ 521405993 w 21600"/>
              <a:gd name="T7" fmla="*/ 0 h 21600"/>
              <a:gd name="T8" fmla="*/ 189601105 w 21600"/>
              <a:gd name="T9" fmla="*/ 430843549 h 21600"/>
              <a:gd name="T10" fmla="*/ 0 w 21600"/>
              <a:gd name="T11" fmla="*/ 1015521027 h 21600"/>
              <a:gd name="T12" fmla="*/ 0 w 21600"/>
              <a:gd name="T13" fmla="*/ 101552102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154" y="21055"/>
                </a:lnTo>
                <a:lnTo>
                  <a:pt x="21600" y="873"/>
                </a:lnTo>
                <a:lnTo>
                  <a:pt x="3927" y="0"/>
                </a:lnTo>
                <a:lnTo>
                  <a:pt x="1428" y="9164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5" name="Freeform 44">
            <a:extLst>
              <a:ext uri="{FF2B5EF4-FFF2-40B4-BE49-F238E27FC236}">
                <a16:creationId xmlns:a16="http://schemas.microsoft.com/office/drawing/2014/main" id="{3B61E011-82C4-4560-AC8B-372303DCB0A8}"/>
              </a:ext>
            </a:extLst>
          </p:cNvPr>
          <p:cNvSpPr>
            <a:spLocks/>
          </p:cNvSpPr>
          <p:nvPr/>
        </p:nvSpPr>
        <p:spPr bwMode="auto">
          <a:xfrm>
            <a:off x="4053334" y="2508126"/>
            <a:ext cx="150689" cy="459879"/>
          </a:xfrm>
          <a:custGeom>
            <a:avLst/>
            <a:gdLst>
              <a:gd name="T0" fmla="*/ 2076957577 w 21600"/>
              <a:gd name="T1" fmla="*/ 2147483646 h 21600"/>
              <a:gd name="T2" fmla="*/ 2037630556 w 21600"/>
              <a:gd name="T3" fmla="*/ 2147483646 h 21600"/>
              <a:gd name="T4" fmla="*/ 2037630556 w 21600"/>
              <a:gd name="T5" fmla="*/ 2147483646 h 21600"/>
              <a:gd name="T6" fmla="*/ 1880128321 w 21600"/>
              <a:gd name="T7" fmla="*/ 2147483646 h 21600"/>
              <a:gd name="T8" fmla="*/ 1850608987 w 21600"/>
              <a:gd name="T9" fmla="*/ 2147483646 h 21600"/>
              <a:gd name="T10" fmla="*/ 1771858366 w 21600"/>
              <a:gd name="T11" fmla="*/ 2147483646 h 21600"/>
              <a:gd name="T12" fmla="*/ 1072906401 w 21600"/>
              <a:gd name="T13" fmla="*/ 2147483646 h 21600"/>
              <a:gd name="T14" fmla="*/ 1311844322 w 21600"/>
              <a:gd name="T15" fmla="*/ 76488301 h 21600"/>
              <a:gd name="T16" fmla="*/ 39326922 w 21600"/>
              <a:gd name="T17" fmla="*/ 0 h 21600"/>
              <a:gd name="T18" fmla="*/ 0 w 21600"/>
              <a:gd name="T19" fmla="*/ 2147483646 h 21600"/>
              <a:gd name="T20" fmla="*/ 590583257 w 21600"/>
              <a:gd name="T21" fmla="*/ 2147483646 h 21600"/>
              <a:gd name="T22" fmla="*/ 364235649 w 21600"/>
              <a:gd name="T23" fmla="*/ 2147483646 h 21600"/>
              <a:gd name="T24" fmla="*/ 610296094 w 21600"/>
              <a:gd name="T25" fmla="*/ 2147483646 h 21600"/>
              <a:gd name="T26" fmla="*/ 620103682 w 21600"/>
              <a:gd name="T27" fmla="*/ 2147483646 h 21600"/>
              <a:gd name="T28" fmla="*/ 639815527 w 21600"/>
              <a:gd name="T29" fmla="*/ 2147483646 h 21600"/>
              <a:gd name="T30" fmla="*/ 1151658005 w 21600"/>
              <a:gd name="T31" fmla="*/ 2147483646 h 21600"/>
              <a:gd name="T32" fmla="*/ 2076957577 w 21600"/>
              <a:gd name="T33" fmla="*/ 2147483646 h 21600"/>
              <a:gd name="T34" fmla="*/ 2076957577 w 21600"/>
              <a:gd name="T35" fmla="*/ 2147483646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21567"/>
                </a:moveTo>
                <a:lnTo>
                  <a:pt x="21191" y="17500"/>
                </a:lnTo>
                <a:lnTo>
                  <a:pt x="21191" y="13467"/>
                </a:lnTo>
                <a:lnTo>
                  <a:pt x="19553" y="9900"/>
                </a:lnTo>
                <a:lnTo>
                  <a:pt x="19246" y="7233"/>
                </a:lnTo>
                <a:lnTo>
                  <a:pt x="18427" y="4833"/>
                </a:lnTo>
                <a:lnTo>
                  <a:pt x="11158" y="3200"/>
                </a:lnTo>
                <a:lnTo>
                  <a:pt x="13643" y="3"/>
                </a:lnTo>
                <a:lnTo>
                  <a:pt x="409" y="0"/>
                </a:lnTo>
                <a:lnTo>
                  <a:pt x="0" y="2233"/>
                </a:lnTo>
                <a:lnTo>
                  <a:pt x="6142" y="4367"/>
                </a:lnTo>
                <a:lnTo>
                  <a:pt x="3788" y="7333"/>
                </a:lnTo>
                <a:lnTo>
                  <a:pt x="6347" y="11367"/>
                </a:lnTo>
                <a:lnTo>
                  <a:pt x="6449" y="14700"/>
                </a:lnTo>
                <a:lnTo>
                  <a:pt x="6654" y="19267"/>
                </a:lnTo>
                <a:lnTo>
                  <a:pt x="11977" y="21600"/>
                </a:lnTo>
                <a:lnTo>
                  <a:pt x="21600" y="21567"/>
                </a:lnTo>
                <a:close/>
                <a:moveTo>
                  <a:pt x="21600" y="2156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6" name="Freeform 45">
            <a:extLst>
              <a:ext uri="{FF2B5EF4-FFF2-40B4-BE49-F238E27FC236}">
                <a16:creationId xmlns:a16="http://schemas.microsoft.com/office/drawing/2014/main" id="{C5B774F7-34E1-4742-AD97-102AC9D13984}"/>
              </a:ext>
            </a:extLst>
          </p:cNvPr>
          <p:cNvSpPr>
            <a:spLocks/>
          </p:cNvSpPr>
          <p:nvPr/>
        </p:nvSpPr>
        <p:spPr bwMode="auto">
          <a:xfrm>
            <a:off x="2840013" y="2576215"/>
            <a:ext cx="282401" cy="30472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113478827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w 21600"/>
              <a:gd name="T21" fmla="*/ 2147483646 h 21600"/>
              <a:gd name="T22" fmla="*/ 1035832217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1778" y="21600"/>
                </a:moveTo>
                <a:lnTo>
                  <a:pt x="15749" y="18117"/>
                </a:lnTo>
                <a:lnTo>
                  <a:pt x="18295" y="14653"/>
                </a:lnTo>
                <a:lnTo>
                  <a:pt x="21600" y="11503"/>
                </a:lnTo>
                <a:lnTo>
                  <a:pt x="18202" y="10209"/>
                </a:lnTo>
                <a:lnTo>
                  <a:pt x="18033" y="4855"/>
                </a:lnTo>
                <a:lnTo>
                  <a:pt x="15609" y="349"/>
                </a:lnTo>
                <a:lnTo>
                  <a:pt x="10104" y="0"/>
                </a:lnTo>
                <a:lnTo>
                  <a:pt x="6277" y="870"/>
                </a:lnTo>
                <a:lnTo>
                  <a:pt x="4236" y="4945"/>
                </a:lnTo>
                <a:lnTo>
                  <a:pt x="0" y="6196"/>
                </a:lnTo>
                <a:lnTo>
                  <a:pt x="466" y="11546"/>
                </a:lnTo>
                <a:lnTo>
                  <a:pt x="2745" y="15894"/>
                </a:lnTo>
                <a:lnTo>
                  <a:pt x="6376" y="19302"/>
                </a:lnTo>
                <a:lnTo>
                  <a:pt x="11778" y="21600"/>
                </a:lnTo>
                <a:close/>
                <a:moveTo>
                  <a:pt x="11778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7" name="Freeform 46">
            <a:extLst>
              <a:ext uri="{FF2B5EF4-FFF2-40B4-BE49-F238E27FC236}">
                <a16:creationId xmlns:a16="http://schemas.microsoft.com/office/drawing/2014/main" id="{314D76F0-4EEA-473E-8B57-ADDA16775708}"/>
              </a:ext>
            </a:extLst>
          </p:cNvPr>
          <p:cNvSpPr>
            <a:spLocks/>
          </p:cNvSpPr>
          <p:nvPr/>
        </p:nvSpPr>
        <p:spPr bwMode="auto">
          <a:xfrm>
            <a:off x="2569890" y="2315022"/>
            <a:ext cx="279053" cy="16408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06052382 h 21600"/>
              <a:gd name="T4" fmla="*/ 2147483646 w 21600"/>
              <a:gd name="T5" fmla="*/ 1950026745 h 21600"/>
              <a:gd name="T6" fmla="*/ 2147483646 w 21600"/>
              <a:gd name="T7" fmla="*/ 1023004857 h 21600"/>
              <a:gd name="T8" fmla="*/ 2147483646 w 21600"/>
              <a:gd name="T9" fmla="*/ 16920870 h 21600"/>
              <a:gd name="T10" fmla="*/ 2147483646 w 21600"/>
              <a:gd name="T11" fmla="*/ 0 h 21600"/>
              <a:gd name="T12" fmla="*/ 2147483646 w 21600"/>
              <a:gd name="T13" fmla="*/ 66827190 h 21600"/>
              <a:gd name="T14" fmla="*/ 2147483646 w 21600"/>
              <a:gd name="T15" fmla="*/ 515623565 h 21600"/>
              <a:gd name="T16" fmla="*/ 0 w 21600"/>
              <a:gd name="T17" fmla="*/ 681513122 h 21600"/>
              <a:gd name="T18" fmla="*/ 2147483646 w 21600"/>
              <a:gd name="T19" fmla="*/ 1432795427 h 21600"/>
              <a:gd name="T20" fmla="*/ 2147483646 w 21600"/>
              <a:gd name="T21" fmla="*/ 1442645572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600" h="21600">
                <a:moveTo>
                  <a:pt x="10720" y="21600"/>
                </a:moveTo>
                <a:lnTo>
                  <a:pt x="14228" y="14308"/>
                </a:lnTo>
                <a:lnTo>
                  <a:pt x="19413" y="13248"/>
                </a:lnTo>
                <a:lnTo>
                  <a:pt x="18945" y="6950"/>
                </a:lnTo>
                <a:lnTo>
                  <a:pt x="21600" y="115"/>
                </a:lnTo>
                <a:lnTo>
                  <a:pt x="16375" y="0"/>
                </a:lnTo>
                <a:lnTo>
                  <a:pt x="10213" y="454"/>
                </a:lnTo>
                <a:lnTo>
                  <a:pt x="5847" y="3503"/>
                </a:lnTo>
                <a:lnTo>
                  <a:pt x="0" y="4630"/>
                </a:lnTo>
                <a:lnTo>
                  <a:pt x="2729" y="9734"/>
                </a:lnTo>
                <a:lnTo>
                  <a:pt x="9005" y="9801"/>
                </a:lnTo>
                <a:lnTo>
                  <a:pt x="6120" y="16562"/>
                </a:lnTo>
                <a:lnTo>
                  <a:pt x="10720" y="21600"/>
                </a:lnTo>
                <a:close/>
                <a:moveTo>
                  <a:pt x="1072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8" name="Freeform 47">
            <a:extLst>
              <a:ext uri="{FF2B5EF4-FFF2-40B4-BE49-F238E27FC236}">
                <a16:creationId xmlns:a16="http://schemas.microsoft.com/office/drawing/2014/main" id="{BFA58D37-5CAC-485F-9052-5D88D35C372E}"/>
              </a:ext>
            </a:extLst>
          </p:cNvPr>
          <p:cNvSpPr>
            <a:spLocks/>
          </p:cNvSpPr>
          <p:nvPr/>
        </p:nvSpPr>
        <p:spPr bwMode="auto">
          <a:xfrm>
            <a:off x="2569891" y="2201168"/>
            <a:ext cx="261193" cy="72554"/>
          </a:xfrm>
          <a:custGeom>
            <a:avLst/>
            <a:gdLst>
              <a:gd name="T0" fmla="*/ 0 w 21600"/>
              <a:gd name="T1" fmla="*/ 53744113 h 21600"/>
              <a:gd name="T2" fmla="*/ 2147483646 w 21600"/>
              <a:gd name="T3" fmla="*/ 47441495 h 21600"/>
              <a:gd name="T4" fmla="*/ 2147483646 w 21600"/>
              <a:gd name="T5" fmla="*/ 35164822 h 21600"/>
              <a:gd name="T6" fmla="*/ 2147483646 w 21600"/>
              <a:gd name="T7" fmla="*/ 39146097 h 21600"/>
              <a:gd name="T8" fmla="*/ 2147483646 w 21600"/>
              <a:gd name="T9" fmla="*/ 44122219 h 21600"/>
              <a:gd name="T10" fmla="*/ 2147483646 w 21600"/>
              <a:gd name="T11" fmla="*/ 15593302 h 21600"/>
              <a:gd name="T12" fmla="*/ 2147483646 w 21600"/>
              <a:gd name="T13" fmla="*/ 0 h 21600"/>
              <a:gd name="T14" fmla="*/ 2147483646 w 21600"/>
              <a:gd name="T15" fmla="*/ 3981270 h 21600"/>
              <a:gd name="T16" fmla="*/ 2147483646 w 21600"/>
              <a:gd name="T17" fmla="*/ 15260015 h 21600"/>
              <a:gd name="T18" fmla="*/ 0 w 21600"/>
              <a:gd name="T19" fmla="*/ 53744113 h 21600"/>
              <a:gd name="T20" fmla="*/ 0 w 21600"/>
              <a:gd name="T21" fmla="*/ 53744113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030" y="19067"/>
                </a:lnTo>
                <a:lnTo>
                  <a:pt x="10763" y="14133"/>
                </a:lnTo>
                <a:lnTo>
                  <a:pt x="16126" y="15733"/>
                </a:lnTo>
                <a:lnTo>
                  <a:pt x="21600" y="17733"/>
                </a:lnTo>
                <a:lnTo>
                  <a:pt x="19159" y="6267"/>
                </a:lnTo>
                <a:lnTo>
                  <a:pt x="14277" y="0"/>
                </a:lnTo>
                <a:lnTo>
                  <a:pt x="8840" y="1600"/>
                </a:lnTo>
                <a:lnTo>
                  <a:pt x="2404" y="613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9" name="Freeform 48">
            <a:extLst>
              <a:ext uri="{FF2B5EF4-FFF2-40B4-BE49-F238E27FC236}">
                <a16:creationId xmlns:a16="http://schemas.microsoft.com/office/drawing/2014/main" id="{6935DEAC-00B5-4D3E-8B3B-5FE24EC90BB6}"/>
              </a:ext>
            </a:extLst>
          </p:cNvPr>
          <p:cNvSpPr>
            <a:spLocks/>
          </p:cNvSpPr>
          <p:nvPr/>
        </p:nvSpPr>
        <p:spPr bwMode="auto">
          <a:xfrm>
            <a:off x="6511231" y="6218412"/>
            <a:ext cx="207615" cy="184174"/>
          </a:xfrm>
          <a:custGeom>
            <a:avLst/>
            <a:gdLst>
              <a:gd name="T0" fmla="*/ 2029807128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1420339594 h 21600"/>
              <a:gd name="T6" fmla="*/ 2147483646 w 21600"/>
              <a:gd name="T7" fmla="*/ 334097854 h 21600"/>
              <a:gd name="T8" fmla="*/ 2147483646 w 21600"/>
              <a:gd name="T9" fmla="*/ 0 h 21600"/>
              <a:gd name="T10" fmla="*/ 2147483646 w 21600"/>
              <a:gd name="T11" fmla="*/ 902401014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029807128 w 21600"/>
              <a:gd name="T19" fmla="*/ 2147483646 h 21600"/>
              <a:gd name="T20" fmla="*/ 2029807128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4252" y="21600"/>
                </a:moveTo>
                <a:lnTo>
                  <a:pt x="0" y="11915"/>
                </a:lnTo>
                <a:lnTo>
                  <a:pt x="5329" y="5416"/>
                </a:lnTo>
                <a:lnTo>
                  <a:pt x="9071" y="1274"/>
                </a:lnTo>
                <a:lnTo>
                  <a:pt x="14683" y="0"/>
                </a:lnTo>
                <a:lnTo>
                  <a:pt x="18879" y="3441"/>
                </a:lnTo>
                <a:lnTo>
                  <a:pt x="21600" y="9749"/>
                </a:lnTo>
                <a:lnTo>
                  <a:pt x="18028" y="13954"/>
                </a:lnTo>
                <a:lnTo>
                  <a:pt x="11849" y="16949"/>
                </a:lnTo>
                <a:lnTo>
                  <a:pt x="4252" y="21600"/>
                </a:lnTo>
                <a:close/>
                <a:moveTo>
                  <a:pt x="4252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0" name="Freeform 49">
            <a:extLst>
              <a:ext uri="{FF2B5EF4-FFF2-40B4-BE49-F238E27FC236}">
                <a16:creationId xmlns:a16="http://schemas.microsoft.com/office/drawing/2014/main" id="{7E37FA56-B819-4762-AEC9-B35ACE222A37}"/>
              </a:ext>
            </a:extLst>
          </p:cNvPr>
          <p:cNvSpPr>
            <a:spLocks/>
          </p:cNvSpPr>
          <p:nvPr/>
        </p:nvSpPr>
        <p:spPr bwMode="auto">
          <a:xfrm>
            <a:off x="6830467" y="5963915"/>
            <a:ext cx="146224" cy="147340"/>
          </a:xfrm>
          <a:custGeom>
            <a:avLst/>
            <a:gdLst>
              <a:gd name="T0" fmla="*/ 0 w 21600"/>
              <a:gd name="T1" fmla="*/ 1365159246 h 21600"/>
              <a:gd name="T2" fmla="*/ 209635716 w 21600"/>
              <a:gd name="T3" fmla="*/ 589252087 h 21600"/>
              <a:gd name="T4" fmla="*/ 819441943 w 21600"/>
              <a:gd name="T5" fmla="*/ 0 h 21600"/>
              <a:gd name="T6" fmla="*/ 1786961793 w 21600"/>
              <a:gd name="T7" fmla="*/ 106384907 h 21600"/>
              <a:gd name="T8" fmla="*/ 1749068094 w 21600"/>
              <a:gd name="T9" fmla="*/ 1065422749 h 21600"/>
              <a:gd name="T10" fmla="*/ 1429240102 w 21600"/>
              <a:gd name="T11" fmla="*/ 1856193803 h 21600"/>
              <a:gd name="T12" fmla="*/ 695595615 w 21600"/>
              <a:gd name="T13" fmla="*/ 1748170894 h 21600"/>
              <a:gd name="T14" fmla="*/ 0 w 21600"/>
              <a:gd name="T15" fmla="*/ 1365159246 h 21600"/>
              <a:gd name="T16" fmla="*/ 0 w 21600"/>
              <a:gd name="T17" fmla="*/ 13651592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15886"/>
                </a:moveTo>
                <a:lnTo>
                  <a:pt x="2534" y="6857"/>
                </a:lnTo>
                <a:lnTo>
                  <a:pt x="9905" y="0"/>
                </a:lnTo>
                <a:lnTo>
                  <a:pt x="21600" y="1238"/>
                </a:lnTo>
                <a:lnTo>
                  <a:pt x="21142" y="12398"/>
                </a:lnTo>
                <a:lnTo>
                  <a:pt x="17276" y="21600"/>
                </a:lnTo>
                <a:lnTo>
                  <a:pt x="8408" y="20343"/>
                </a:lnTo>
                <a:lnTo>
                  <a:pt x="0" y="15886"/>
                </a:lnTo>
                <a:close/>
                <a:moveTo>
                  <a:pt x="0" y="158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1" name="Freeform 50">
            <a:extLst>
              <a:ext uri="{FF2B5EF4-FFF2-40B4-BE49-F238E27FC236}">
                <a16:creationId xmlns:a16="http://schemas.microsoft.com/office/drawing/2014/main" id="{3EDF058B-1912-470F-90BA-4002A1CDAECF}"/>
              </a:ext>
            </a:extLst>
          </p:cNvPr>
          <p:cNvSpPr>
            <a:spLocks/>
          </p:cNvSpPr>
          <p:nvPr/>
        </p:nvSpPr>
        <p:spPr bwMode="auto">
          <a:xfrm>
            <a:off x="7706693" y="4093146"/>
            <a:ext cx="34602" cy="98227"/>
          </a:xfrm>
          <a:custGeom>
            <a:avLst/>
            <a:gdLst>
              <a:gd name="T0" fmla="*/ 1325985 w 21600"/>
              <a:gd name="T1" fmla="*/ 244437145 h 21600"/>
              <a:gd name="T2" fmla="*/ 1263805 w 21600"/>
              <a:gd name="T3" fmla="*/ 113436523 h 21600"/>
              <a:gd name="T4" fmla="*/ 518006 w 21600"/>
              <a:gd name="T5" fmla="*/ 0 h 21600"/>
              <a:gd name="T6" fmla="*/ 0 w 21600"/>
              <a:gd name="T7" fmla="*/ 168808571 h 21600"/>
              <a:gd name="T8" fmla="*/ 1325985 w 21600"/>
              <a:gd name="T9" fmla="*/ 244437145 h 21600"/>
              <a:gd name="T10" fmla="*/ 1325985 w 21600"/>
              <a:gd name="T11" fmla="*/ 2444371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0587" y="10024"/>
                </a:lnTo>
                <a:lnTo>
                  <a:pt x="8438" y="0"/>
                </a:lnTo>
                <a:lnTo>
                  <a:pt x="0" y="14917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2" name="Freeform 51">
            <a:extLst>
              <a:ext uri="{FF2B5EF4-FFF2-40B4-BE49-F238E27FC236}">
                <a16:creationId xmlns:a16="http://schemas.microsoft.com/office/drawing/2014/main" id="{880075B6-E1BD-4E45-A9F7-663BB2EAED70}"/>
              </a:ext>
            </a:extLst>
          </p:cNvPr>
          <p:cNvSpPr>
            <a:spLocks/>
          </p:cNvSpPr>
          <p:nvPr/>
        </p:nvSpPr>
        <p:spPr bwMode="auto">
          <a:xfrm>
            <a:off x="7742411" y="4012779"/>
            <a:ext cx="47997" cy="80367"/>
          </a:xfrm>
          <a:custGeom>
            <a:avLst/>
            <a:gdLst>
              <a:gd name="T0" fmla="*/ 1615515 w 21600"/>
              <a:gd name="T1" fmla="*/ 89622387 h 21600"/>
              <a:gd name="T2" fmla="*/ 6808948 w 21600"/>
              <a:gd name="T3" fmla="*/ 0 h 21600"/>
              <a:gd name="T4" fmla="*/ 0 w 21600"/>
              <a:gd name="T5" fmla="*/ 28065243 h 21600"/>
              <a:gd name="T6" fmla="*/ 1615515 w 21600"/>
              <a:gd name="T7" fmla="*/ 89622387 h 21600"/>
              <a:gd name="T8" fmla="*/ 1615515 w 21600"/>
              <a:gd name="T9" fmla="*/ 896223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125" y="21600"/>
                </a:moveTo>
                <a:lnTo>
                  <a:pt x="21600" y="0"/>
                </a:lnTo>
                <a:lnTo>
                  <a:pt x="0" y="6764"/>
                </a:lnTo>
                <a:lnTo>
                  <a:pt x="5125" y="21600"/>
                </a:lnTo>
                <a:close/>
                <a:moveTo>
                  <a:pt x="5125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3" name="Freeform 52">
            <a:extLst>
              <a:ext uri="{FF2B5EF4-FFF2-40B4-BE49-F238E27FC236}">
                <a16:creationId xmlns:a16="http://schemas.microsoft.com/office/drawing/2014/main" id="{7D31EA7F-B6C9-45FA-9FC9-B9CB7AA2C1B8}"/>
              </a:ext>
            </a:extLst>
          </p:cNvPr>
          <p:cNvSpPr>
            <a:spLocks/>
          </p:cNvSpPr>
          <p:nvPr/>
        </p:nvSpPr>
        <p:spPr bwMode="auto">
          <a:xfrm>
            <a:off x="8049369" y="4626695"/>
            <a:ext cx="31254" cy="90413"/>
          </a:xfrm>
          <a:custGeom>
            <a:avLst/>
            <a:gdLst>
              <a:gd name="T0" fmla="*/ 512478 w 21600"/>
              <a:gd name="T1" fmla="*/ 161499289 h 21600"/>
              <a:gd name="T2" fmla="*/ 797155 w 21600"/>
              <a:gd name="T3" fmla="*/ 0 h 21600"/>
              <a:gd name="T4" fmla="*/ 0 w 21600"/>
              <a:gd name="T5" fmla="*/ 89505517 h 21600"/>
              <a:gd name="T6" fmla="*/ 512478 w 21600"/>
              <a:gd name="T7" fmla="*/ 161499289 h 21600"/>
              <a:gd name="T8" fmla="*/ 512478 w 21600"/>
              <a:gd name="T9" fmla="*/ 161499289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3886" y="21600"/>
                </a:moveTo>
                <a:lnTo>
                  <a:pt x="21600" y="0"/>
                </a:lnTo>
                <a:lnTo>
                  <a:pt x="0" y="11971"/>
                </a:lnTo>
                <a:lnTo>
                  <a:pt x="13886" y="21600"/>
                </a:lnTo>
                <a:close/>
                <a:moveTo>
                  <a:pt x="1388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4" name="Freeform 53">
            <a:extLst>
              <a:ext uri="{FF2B5EF4-FFF2-40B4-BE49-F238E27FC236}">
                <a16:creationId xmlns:a16="http://schemas.microsoft.com/office/drawing/2014/main" id="{5396571D-676F-4632-8033-CE38AA164D3A}"/>
              </a:ext>
            </a:extLst>
          </p:cNvPr>
          <p:cNvSpPr>
            <a:spLocks/>
          </p:cNvSpPr>
          <p:nvPr/>
        </p:nvSpPr>
        <p:spPr bwMode="auto">
          <a:xfrm>
            <a:off x="5168430" y="3977060"/>
            <a:ext cx="126131" cy="132829"/>
          </a:xfrm>
          <a:custGeom>
            <a:avLst/>
            <a:gdLst>
              <a:gd name="T0" fmla="*/ 121051070 w 21600"/>
              <a:gd name="T1" fmla="*/ 1105306244 h 21600"/>
              <a:gd name="T2" fmla="*/ 308678918 w 21600"/>
              <a:gd name="T3" fmla="*/ 792341646 h 21600"/>
              <a:gd name="T4" fmla="*/ 332897351 w 21600"/>
              <a:gd name="T5" fmla="*/ 412237574 h 21600"/>
              <a:gd name="T6" fmla="*/ 853374961 w 21600"/>
              <a:gd name="T7" fmla="*/ 170045035 h 21600"/>
              <a:gd name="T8" fmla="*/ 439843528 w 21600"/>
              <a:gd name="T9" fmla="*/ 0 h 21600"/>
              <a:gd name="T10" fmla="*/ 0 w 21600"/>
              <a:gd name="T11" fmla="*/ 397346568 h 21600"/>
              <a:gd name="T12" fmla="*/ 121051070 w 21600"/>
              <a:gd name="T13" fmla="*/ 1105306244 h 21600"/>
              <a:gd name="T14" fmla="*/ 121051070 w 21600"/>
              <a:gd name="T15" fmla="*/ 11053062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3064" y="21600"/>
                </a:moveTo>
                <a:lnTo>
                  <a:pt x="7813" y="15484"/>
                </a:lnTo>
                <a:lnTo>
                  <a:pt x="8426" y="8056"/>
                </a:lnTo>
                <a:lnTo>
                  <a:pt x="21600" y="3323"/>
                </a:lnTo>
                <a:lnTo>
                  <a:pt x="11133" y="0"/>
                </a:lnTo>
                <a:lnTo>
                  <a:pt x="0" y="7765"/>
                </a:lnTo>
                <a:lnTo>
                  <a:pt x="3064" y="21600"/>
                </a:lnTo>
                <a:close/>
                <a:moveTo>
                  <a:pt x="3064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5" name="Freeform 54">
            <a:extLst>
              <a:ext uri="{FF2B5EF4-FFF2-40B4-BE49-F238E27FC236}">
                <a16:creationId xmlns:a16="http://schemas.microsoft.com/office/drawing/2014/main" id="{5510CD5D-C61C-49CF-9489-537CD153092B}"/>
              </a:ext>
            </a:extLst>
          </p:cNvPr>
          <p:cNvSpPr>
            <a:spLocks/>
          </p:cNvSpPr>
          <p:nvPr/>
        </p:nvSpPr>
        <p:spPr bwMode="auto">
          <a:xfrm>
            <a:off x="6245572" y="2395389"/>
            <a:ext cx="1151930" cy="82934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0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7939" y="19590"/>
                </a:moveTo>
                <a:lnTo>
                  <a:pt x="6971" y="18125"/>
                </a:lnTo>
                <a:lnTo>
                  <a:pt x="5989" y="16626"/>
                </a:lnTo>
                <a:lnTo>
                  <a:pt x="5105" y="15195"/>
                </a:lnTo>
                <a:lnTo>
                  <a:pt x="3873" y="12839"/>
                </a:lnTo>
                <a:lnTo>
                  <a:pt x="3336" y="12025"/>
                </a:lnTo>
                <a:lnTo>
                  <a:pt x="2083" y="10521"/>
                </a:lnTo>
                <a:lnTo>
                  <a:pt x="1031" y="9403"/>
                </a:lnTo>
                <a:lnTo>
                  <a:pt x="0" y="8926"/>
                </a:lnTo>
                <a:lnTo>
                  <a:pt x="0" y="6609"/>
                </a:lnTo>
                <a:lnTo>
                  <a:pt x="687" y="5724"/>
                </a:lnTo>
                <a:lnTo>
                  <a:pt x="1669" y="5656"/>
                </a:lnTo>
                <a:lnTo>
                  <a:pt x="2160" y="4633"/>
                </a:lnTo>
                <a:lnTo>
                  <a:pt x="3436" y="4633"/>
                </a:lnTo>
                <a:lnTo>
                  <a:pt x="4025" y="6064"/>
                </a:lnTo>
                <a:lnTo>
                  <a:pt x="5253" y="6814"/>
                </a:lnTo>
                <a:lnTo>
                  <a:pt x="6824" y="6609"/>
                </a:lnTo>
                <a:lnTo>
                  <a:pt x="8002" y="7018"/>
                </a:lnTo>
                <a:lnTo>
                  <a:pt x="9475" y="6269"/>
                </a:lnTo>
                <a:lnTo>
                  <a:pt x="10456" y="4770"/>
                </a:lnTo>
                <a:lnTo>
                  <a:pt x="11880" y="6064"/>
                </a:lnTo>
                <a:lnTo>
                  <a:pt x="13500" y="6064"/>
                </a:lnTo>
                <a:lnTo>
                  <a:pt x="14531" y="3611"/>
                </a:lnTo>
                <a:lnTo>
                  <a:pt x="15415" y="1908"/>
                </a:lnTo>
                <a:lnTo>
                  <a:pt x="14776" y="681"/>
                </a:lnTo>
                <a:lnTo>
                  <a:pt x="15905" y="0"/>
                </a:lnTo>
                <a:lnTo>
                  <a:pt x="16740" y="409"/>
                </a:lnTo>
                <a:lnTo>
                  <a:pt x="16691" y="2385"/>
                </a:lnTo>
                <a:lnTo>
                  <a:pt x="16936" y="3816"/>
                </a:lnTo>
                <a:lnTo>
                  <a:pt x="17575" y="4770"/>
                </a:lnTo>
                <a:lnTo>
                  <a:pt x="18115" y="6746"/>
                </a:lnTo>
                <a:lnTo>
                  <a:pt x="18311" y="9199"/>
                </a:lnTo>
                <a:lnTo>
                  <a:pt x="16936" y="9539"/>
                </a:lnTo>
                <a:lnTo>
                  <a:pt x="16445" y="11379"/>
                </a:lnTo>
                <a:lnTo>
                  <a:pt x="17907" y="11634"/>
                </a:lnTo>
                <a:lnTo>
                  <a:pt x="18753" y="13015"/>
                </a:lnTo>
                <a:lnTo>
                  <a:pt x="19636" y="14445"/>
                </a:lnTo>
                <a:lnTo>
                  <a:pt x="20716" y="17103"/>
                </a:lnTo>
                <a:lnTo>
                  <a:pt x="21551" y="17239"/>
                </a:lnTo>
                <a:lnTo>
                  <a:pt x="21600" y="18874"/>
                </a:lnTo>
                <a:lnTo>
                  <a:pt x="20373" y="18943"/>
                </a:lnTo>
                <a:lnTo>
                  <a:pt x="19195" y="19079"/>
                </a:lnTo>
                <a:lnTo>
                  <a:pt x="18262" y="20578"/>
                </a:lnTo>
                <a:lnTo>
                  <a:pt x="17133" y="21123"/>
                </a:lnTo>
                <a:lnTo>
                  <a:pt x="15365" y="21259"/>
                </a:lnTo>
                <a:lnTo>
                  <a:pt x="13991" y="21191"/>
                </a:lnTo>
                <a:lnTo>
                  <a:pt x="13009" y="21600"/>
                </a:lnTo>
                <a:lnTo>
                  <a:pt x="12171" y="20506"/>
                </a:lnTo>
                <a:lnTo>
                  <a:pt x="10898" y="19147"/>
                </a:lnTo>
                <a:lnTo>
                  <a:pt x="9564" y="18956"/>
                </a:lnTo>
                <a:lnTo>
                  <a:pt x="7939" y="19590"/>
                </a:lnTo>
                <a:close/>
                <a:moveTo>
                  <a:pt x="7939" y="1959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6" name="Oval 55">
            <a:extLst>
              <a:ext uri="{FF2B5EF4-FFF2-40B4-BE49-F238E27FC236}">
                <a16:creationId xmlns:a16="http://schemas.microsoft.com/office/drawing/2014/main" id="{B5ABC31D-3C52-4B58-A288-954465D7316E}"/>
              </a:ext>
            </a:extLst>
          </p:cNvPr>
          <p:cNvSpPr>
            <a:spLocks/>
          </p:cNvSpPr>
          <p:nvPr/>
        </p:nvSpPr>
        <p:spPr bwMode="auto">
          <a:xfrm rot="18196973">
            <a:off x="4810125" y="3205758"/>
            <a:ext cx="71438" cy="3571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7" name="Oval 56">
            <a:extLst>
              <a:ext uri="{FF2B5EF4-FFF2-40B4-BE49-F238E27FC236}">
                <a16:creationId xmlns:a16="http://schemas.microsoft.com/office/drawing/2014/main" id="{906B2282-3A1E-400F-B79E-0D9BA3C2AE39}"/>
              </a:ext>
            </a:extLst>
          </p:cNvPr>
          <p:cNvSpPr>
            <a:spLocks/>
          </p:cNvSpPr>
          <p:nvPr/>
        </p:nvSpPr>
        <p:spPr bwMode="auto">
          <a:xfrm rot="17652526">
            <a:off x="4635996" y="3511600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8" name="Oval 57">
            <a:extLst>
              <a:ext uri="{FF2B5EF4-FFF2-40B4-BE49-F238E27FC236}">
                <a16:creationId xmlns:a16="http://schemas.microsoft.com/office/drawing/2014/main" id="{3B23DB98-C497-4204-92AC-2128565BB861}"/>
              </a:ext>
            </a:extLst>
          </p:cNvPr>
          <p:cNvSpPr>
            <a:spLocks/>
          </p:cNvSpPr>
          <p:nvPr/>
        </p:nvSpPr>
        <p:spPr bwMode="auto">
          <a:xfrm rot="16412833">
            <a:off x="4719712" y="3405560"/>
            <a:ext cx="35719" cy="1785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9" name="Oval 58">
            <a:extLst>
              <a:ext uri="{FF2B5EF4-FFF2-40B4-BE49-F238E27FC236}">
                <a16:creationId xmlns:a16="http://schemas.microsoft.com/office/drawing/2014/main" id="{63E35F45-A56B-4695-A616-0F0DA8A6D9AB}"/>
              </a:ext>
            </a:extLst>
          </p:cNvPr>
          <p:cNvSpPr>
            <a:spLocks/>
          </p:cNvSpPr>
          <p:nvPr/>
        </p:nvSpPr>
        <p:spPr bwMode="auto">
          <a:xfrm rot="17652526">
            <a:off x="8130853" y="471822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0" name="Oval 59">
            <a:extLst>
              <a:ext uri="{FF2B5EF4-FFF2-40B4-BE49-F238E27FC236}">
                <a16:creationId xmlns:a16="http://schemas.microsoft.com/office/drawing/2014/main" id="{6C2E4515-C00C-40BE-B511-16C49562FD6C}"/>
              </a:ext>
            </a:extLst>
          </p:cNvPr>
          <p:cNvSpPr>
            <a:spLocks/>
          </p:cNvSpPr>
          <p:nvPr/>
        </p:nvSpPr>
        <p:spPr bwMode="auto">
          <a:xfrm rot="15817739">
            <a:off x="8202291" y="4762872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1" name="Oval 60">
            <a:extLst>
              <a:ext uri="{FF2B5EF4-FFF2-40B4-BE49-F238E27FC236}">
                <a16:creationId xmlns:a16="http://schemas.microsoft.com/office/drawing/2014/main" id="{1D442EC9-1E37-4B72-9F9E-E497649A97D8}"/>
              </a:ext>
            </a:extLst>
          </p:cNvPr>
          <p:cNvSpPr>
            <a:spLocks/>
          </p:cNvSpPr>
          <p:nvPr/>
        </p:nvSpPr>
        <p:spPr bwMode="auto">
          <a:xfrm rot="10936610">
            <a:off x="8068345" y="472715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2" name="Freeform 61">
            <a:extLst>
              <a:ext uri="{FF2B5EF4-FFF2-40B4-BE49-F238E27FC236}">
                <a16:creationId xmlns:a16="http://schemas.microsoft.com/office/drawing/2014/main" id="{B8D097AC-AE8C-4584-93C0-B851AE8C3C1C}"/>
              </a:ext>
            </a:extLst>
          </p:cNvPr>
          <p:cNvSpPr>
            <a:spLocks/>
          </p:cNvSpPr>
          <p:nvPr/>
        </p:nvSpPr>
        <p:spPr bwMode="auto">
          <a:xfrm>
            <a:off x="7026920" y="3529459"/>
            <a:ext cx="269007" cy="283518"/>
          </a:xfrm>
          <a:custGeom>
            <a:avLst/>
            <a:gdLst>
              <a:gd name="T0" fmla="*/ 1387708475 w 21600"/>
              <a:gd name="T1" fmla="*/ 2147483646 h 21600"/>
              <a:gd name="T2" fmla="*/ 0 w 21600"/>
              <a:gd name="T3" fmla="*/ 2147483646 h 21600"/>
              <a:gd name="T4" fmla="*/ 1175012520 w 21600"/>
              <a:gd name="T5" fmla="*/ 2147483646 h 21600"/>
              <a:gd name="T6" fmla="*/ 320772283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1387708475 w 21600"/>
              <a:gd name="T29" fmla="*/ 2147483646 h 21600"/>
              <a:gd name="T30" fmla="*/ 1387708475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796" y="21600"/>
                </a:moveTo>
                <a:lnTo>
                  <a:pt x="0" y="16306"/>
                </a:lnTo>
                <a:lnTo>
                  <a:pt x="674" y="11135"/>
                </a:lnTo>
                <a:lnTo>
                  <a:pt x="184" y="5055"/>
                </a:lnTo>
                <a:lnTo>
                  <a:pt x="2933" y="2050"/>
                </a:lnTo>
                <a:lnTo>
                  <a:pt x="8484" y="1228"/>
                </a:lnTo>
                <a:lnTo>
                  <a:pt x="13254" y="0"/>
                </a:lnTo>
                <a:lnTo>
                  <a:pt x="16906" y="1731"/>
                </a:lnTo>
                <a:lnTo>
                  <a:pt x="21600" y="3928"/>
                </a:lnTo>
                <a:lnTo>
                  <a:pt x="18798" y="6830"/>
                </a:lnTo>
                <a:lnTo>
                  <a:pt x="17021" y="12284"/>
                </a:lnTo>
                <a:lnTo>
                  <a:pt x="13668" y="15754"/>
                </a:lnTo>
                <a:lnTo>
                  <a:pt x="11333" y="21507"/>
                </a:lnTo>
                <a:lnTo>
                  <a:pt x="6808" y="19878"/>
                </a:lnTo>
                <a:lnTo>
                  <a:pt x="796" y="21600"/>
                </a:lnTo>
                <a:close/>
                <a:moveTo>
                  <a:pt x="796" y="21600"/>
                </a:moveTo>
              </a:path>
            </a:pathLst>
          </a:custGeom>
          <a:solidFill>
            <a:srgbClr val="C0EDFE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23" name="Rectangle 62">
            <a:extLst>
              <a:ext uri="{FF2B5EF4-FFF2-40B4-BE49-F238E27FC236}">
                <a16:creationId xmlns:a16="http://schemas.microsoft.com/office/drawing/2014/main" id="{36D872FF-483D-480A-A189-5A3B98AC965E}"/>
              </a:ext>
            </a:extLst>
          </p:cNvPr>
          <p:cNvSpPr>
            <a:spLocks/>
          </p:cNvSpPr>
          <p:nvPr/>
        </p:nvSpPr>
        <p:spPr bwMode="auto">
          <a:xfrm>
            <a:off x="4256485" y="785989"/>
            <a:ext cx="429605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Algeria</a:t>
            </a:r>
          </a:p>
        </p:txBody>
      </p:sp>
      <p:sp>
        <p:nvSpPr>
          <p:cNvPr id="15424" name="Rectangle 63">
            <a:extLst>
              <a:ext uri="{FF2B5EF4-FFF2-40B4-BE49-F238E27FC236}">
                <a16:creationId xmlns:a16="http://schemas.microsoft.com/office/drawing/2014/main" id="{0FBECE92-F49A-4582-858C-40EA524C15A6}"/>
              </a:ext>
            </a:extLst>
          </p:cNvPr>
          <p:cNvSpPr>
            <a:spLocks/>
          </p:cNvSpPr>
          <p:nvPr/>
        </p:nvSpPr>
        <p:spPr bwMode="auto">
          <a:xfrm>
            <a:off x="5479852" y="4625754"/>
            <a:ext cx="42800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Angola</a:t>
            </a:r>
          </a:p>
        </p:txBody>
      </p:sp>
      <p:sp>
        <p:nvSpPr>
          <p:cNvPr id="15425" name="Rectangle 64">
            <a:extLst>
              <a:ext uri="{FF2B5EF4-FFF2-40B4-BE49-F238E27FC236}">
                <a16:creationId xmlns:a16="http://schemas.microsoft.com/office/drawing/2014/main" id="{7836FDB0-252B-45EF-9523-7775DCB2F90D}"/>
              </a:ext>
            </a:extLst>
          </p:cNvPr>
          <p:cNvSpPr>
            <a:spLocks/>
          </p:cNvSpPr>
          <p:nvPr/>
        </p:nvSpPr>
        <p:spPr bwMode="auto">
          <a:xfrm rot="16734410">
            <a:off x="4159100" y="2552072"/>
            <a:ext cx="226024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Benin</a:t>
            </a:r>
          </a:p>
        </p:txBody>
      </p:sp>
      <p:sp>
        <p:nvSpPr>
          <p:cNvPr id="15426" name="Rectangle 65">
            <a:extLst>
              <a:ext uri="{FF2B5EF4-FFF2-40B4-BE49-F238E27FC236}">
                <a16:creationId xmlns:a16="http://schemas.microsoft.com/office/drawing/2014/main" id="{3534B27E-E07A-4291-B1FC-7A1B1D02388C}"/>
              </a:ext>
            </a:extLst>
          </p:cNvPr>
          <p:cNvSpPr>
            <a:spLocks/>
          </p:cNvSpPr>
          <p:nvPr/>
        </p:nvSpPr>
        <p:spPr bwMode="auto">
          <a:xfrm>
            <a:off x="5962055" y="5565214"/>
            <a:ext cx="512961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Botswana</a:t>
            </a:r>
          </a:p>
        </p:txBody>
      </p:sp>
      <p:sp>
        <p:nvSpPr>
          <p:cNvPr id="15427" name="Rectangle 66">
            <a:extLst>
              <a:ext uri="{FF2B5EF4-FFF2-40B4-BE49-F238E27FC236}">
                <a16:creationId xmlns:a16="http://schemas.microsoft.com/office/drawing/2014/main" id="{31A4A9D0-A7DE-45A5-BA32-60802BC297E3}"/>
              </a:ext>
            </a:extLst>
          </p:cNvPr>
          <p:cNvSpPr>
            <a:spLocks/>
          </p:cNvSpPr>
          <p:nvPr/>
        </p:nvSpPr>
        <p:spPr bwMode="auto">
          <a:xfrm>
            <a:off x="3756422" y="2257964"/>
            <a:ext cx="434414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Burkina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Faso</a:t>
            </a:r>
          </a:p>
        </p:txBody>
      </p:sp>
      <p:sp>
        <p:nvSpPr>
          <p:cNvPr id="15428" name="Rectangle 67">
            <a:extLst>
              <a:ext uri="{FF2B5EF4-FFF2-40B4-BE49-F238E27FC236}">
                <a16:creationId xmlns:a16="http://schemas.microsoft.com/office/drawing/2014/main" id="{95255A69-9981-4177-BCE4-FB0A16D33624}"/>
              </a:ext>
            </a:extLst>
          </p:cNvPr>
          <p:cNvSpPr>
            <a:spLocks/>
          </p:cNvSpPr>
          <p:nvPr/>
        </p:nvSpPr>
        <p:spPr bwMode="auto">
          <a:xfrm>
            <a:off x="4872633" y="3064902"/>
            <a:ext cx="535403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Cameroon</a:t>
            </a:r>
          </a:p>
        </p:txBody>
      </p:sp>
      <p:sp>
        <p:nvSpPr>
          <p:cNvPr id="15429" name="Rectangle 68">
            <a:extLst>
              <a:ext uri="{FF2B5EF4-FFF2-40B4-BE49-F238E27FC236}">
                <a16:creationId xmlns:a16="http://schemas.microsoft.com/office/drawing/2014/main" id="{70445844-2B8A-4EA9-B26F-C79A3C7BEE1E}"/>
              </a:ext>
            </a:extLst>
          </p:cNvPr>
          <p:cNvSpPr>
            <a:spLocks/>
          </p:cNvSpPr>
          <p:nvPr/>
        </p:nvSpPr>
        <p:spPr bwMode="auto">
          <a:xfrm>
            <a:off x="5694164" y="2832319"/>
            <a:ext cx="737381" cy="23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Central African </a:t>
            </a:r>
          </a:p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Republic</a:t>
            </a:r>
          </a:p>
        </p:txBody>
      </p:sp>
      <p:sp>
        <p:nvSpPr>
          <p:cNvPr id="15430" name="Rectangle 69">
            <a:extLst>
              <a:ext uri="{FF2B5EF4-FFF2-40B4-BE49-F238E27FC236}">
                <a16:creationId xmlns:a16="http://schemas.microsoft.com/office/drawing/2014/main" id="{29174978-6F5B-45FC-B65B-AA99FBDEC2FE}"/>
              </a:ext>
            </a:extLst>
          </p:cNvPr>
          <p:cNvSpPr>
            <a:spLocks/>
          </p:cNvSpPr>
          <p:nvPr/>
        </p:nvSpPr>
        <p:spPr bwMode="auto">
          <a:xfrm>
            <a:off x="5631656" y="2170090"/>
            <a:ext cx="31579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Chad</a:t>
            </a:r>
          </a:p>
        </p:txBody>
      </p:sp>
      <p:sp>
        <p:nvSpPr>
          <p:cNvPr id="15431" name="Rectangle 70">
            <a:extLst>
              <a:ext uri="{FF2B5EF4-FFF2-40B4-BE49-F238E27FC236}">
                <a16:creationId xmlns:a16="http://schemas.microsoft.com/office/drawing/2014/main" id="{92E87E6F-47FF-40A1-A3A0-4BC48B523578}"/>
              </a:ext>
            </a:extLst>
          </p:cNvPr>
          <p:cNvSpPr>
            <a:spLocks/>
          </p:cNvSpPr>
          <p:nvPr/>
        </p:nvSpPr>
        <p:spPr bwMode="auto">
          <a:xfrm>
            <a:off x="7935516" y="4454486"/>
            <a:ext cx="436017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Comoros</a:t>
            </a:r>
          </a:p>
        </p:txBody>
      </p:sp>
      <p:sp>
        <p:nvSpPr>
          <p:cNvPr id="15432" name="Rectangle 71">
            <a:extLst>
              <a:ext uri="{FF2B5EF4-FFF2-40B4-BE49-F238E27FC236}">
                <a16:creationId xmlns:a16="http://schemas.microsoft.com/office/drawing/2014/main" id="{9398529C-5EF4-4F9C-8AB3-CD8B3DC1959B}"/>
              </a:ext>
            </a:extLst>
          </p:cNvPr>
          <p:cNvSpPr>
            <a:spLocks/>
          </p:cNvSpPr>
          <p:nvPr/>
        </p:nvSpPr>
        <p:spPr bwMode="auto">
          <a:xfrm>
            <a:off x="6765726" y="3824943"/>
            <a:ext cx="72136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</a:t>
            </a:r>
          </a:p>
        </p:txBody>
      </p:sp>
      <p:sp>
        <p:nvSpPr>
          <p:cNvPr id="15433" name="Rectangle 72">
            <a:extLst>
              <a:ext uri="{FF2B5EF4-FFF2-40B4-BE49-F238E27FC236}">
                <a16:creationId xmlns:a16="http://schemas.microsoft.com/office/drawing/2014/main" id="{04E29F12-8A37-4596-9598-F5C759D50A4E}"/>
              </a:ext>
            </a:extLst>
          </p:cNvPr>
          <p:cNvSpPr>
            <a:spLocks/>
          </p:cNvSpPr>
          <p:nvPr/>
        </p:nvSpPr>
        <p:spPr bwMode="auto">
          <a:xfrm>
            <a:off x="5845969" y="3670278"/>
            <a:ext cx="61715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DR Congo</a:t>
            </a:r>
          </a:p>
        </p:txBody>
      </p:sp>
      <p:sp>
        <p:nvSpPr>
          <p:cNvPr id="15434" name="Rectangle 73">
            <a:extLst>
              <a:ext uri="{FF2B5EF4-FFF2-40B4-BE49-F238E27FC236}">
                <a16:creationId xmlns:a16="http://schemas.microsoft.com/office/drawing/2014/main" id="{8028E579-4F77-4640-A039-ED1A50212D0D}"/>
              </a:ext>
            </a:extLst>
          </p:cNvPr>
          <p:cNvSpPr>
            <a:spLocks/>
          </p:cNvSpPr>
          <p:nvPr/>
        </p:nvSpPr>
        <p:spPr bwMode="auto">
          <a:xfrm rot="17980179">
            <a:off x="5130742" y="3586996"/>
            <a:ext cx="689291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Congo Republic</a:t>
            </a:r>
          </a:p>
        </p:txBody>
      </p:sp>
      <p:sp>
        <p:nvSpPr>
          <p:cNvPr id="15435" name="Rectangle 74">
            <a:extLst>
              <a:ext uri="{FF2B5EF4-FFF2-40B4-BE49-F238E27FC236}">
                <a16:creationId xmlns:a16="http://schemas.microsoft.com/office/drawing/2014/main" id="{125CB5D2-104D-40E5-AF3B-0D7B2E6CF4A7}"/>
              </a:ext>
            </a:extLst>
          </p:cNvPr>
          <p:cNvSpPr>
            <a:spLocks/>
          </p:cNvSpPr>
          <p:nvPr/>
        </p:nvSpPr>
        <p:spPr bwMode="auto">
          <a:xfrm>
            <a:off x="8069462" y="2104039"/>
            <a:ext cx="436017" cy="1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1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Djibouti</a:t>
            </a:r>
          </a:p>
        </p:txBody>
      </p:sp>
      <p:sp>
        <p:nvSpPr>
          <p:cNvPr id="15436" name="Rectangle 75">
            <a:extLst>
              <a:ext uri="{FF2B5EF4-FFF2-40B4-BE49-F238E27FC236}">
                <a16:creationId xmlns:a16="http://schemas.microsoft.com/office/drawing/2014/main" id="{724C97AC-3D4B-442C-BE95-AD5E44D47497}"/>
              </a:ext>
            </a:extLst>
          </p:cNvPr>
          <p:cNvSpPr>
            <a:spLocks/>
          </p:cNvSpPr>
          <p:nvPr/>
        </p:nvSpPr>
        <p:spPr bwMode="auto">
          <a:xfrm>
            <a:off x="6488906" y="1000301"/>
            <a:ext cx="35105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Egypt</a:t>
            </a:r>
          </a:p>
        </p:txBody>
      </p:sp>
      <p:sp>
        <p:nvSpPr>
          <p:cNvPr id="15437" name="Rectangle 76">
            <a:extLst>
              <a:ext uri="{FF2B5EF4-FFF2-40B4-BE49-F238E27FC236}">
                <a16:creationId xmlns:a16="http://schemas.microsoft.com/office/drawing/2014/main" id="{2345D9AA-38D8-4E71-A7FA-8ABAA6FD0601}"/>
              </a:ext>
            </a:extLst>
          </p:cNvPr>
          <p:cNvSpPr>
            <a:spLocks/>
          </p:cNvSpPr>
          <p:nvPr/>
        </p:nvSpPr>
        <p:spPr bwMode="auto">
          <a:xfrm>
            <a:off x="4944070" y="3354497"/>
            <a:ext cx="104196" cy="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562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</a:t>
            </a:r>
          </a:p>
        </p:txBody>
      </p:sp>
      <p:sp>
        <p:nvSpPr>
          <p:cNvPr id="15438" name="Rectangle 77">
            <a:extLst>
              <a:ext uri="{FF2B5EF4-FFF2-40B4-BE49-F238E27FC236}">
                <a16:creationId xmlns:a16="http://schemas.microsoft.com/office/drawing/2014/main" id="{7D1B1136-CAA0-4307-B3E4-D454059DCFAF}"/>
              </a:ext>
            </a:extLst>
          </p:cNvPr>
          <p:cNvSpPr>
            <a:spLocks/>
          </p:cNvSpPr>
          <p:nvPr/>
        </p:nvSpPr>
        <p:spPr bwMode="auto">
          <a:xfrm rot="1909263">
            <a:off x="7435453" y="2009180"/>
            <a:ext cx="482203" cy="1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Eritrea</a:t>
            </a:r>
          </a:p>
        </p:txBody>
      </p:sp>
      <p:sp>
        <p:nvSpPr>
          <p:cNvPr id="15439" name="Rectangle 78">
            <a:extLst>
              <a:ext uri="{FF2B5EF4-FFF2-40B4-BE49-F238E27FC236}">
                <a16:creationId xmlns:a16="http://schemas.microsoft.com/office/drawing/2014/main" id="{D095BA98-A3BA-4419-8769-0960F2AF0C25}"/>
              </a:ext>
            </a:extLst>
          </p:cNvPr>
          <p:cNvSpPr>
            <a:spLocks/>
          </p:cNvSpPr>
          <p:nvPr/>
        </p:nvSpPr>
        <p:spPr bwMode="auto">
          <a:xfrm>
            <a:off x="7462242" y="2679083"/>
            <a:ext cx="498534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Ethiopia</a:t>
            </a:r>
          </a:p>
        </p:txBody>
      </p:sp>
      <p:sp>
        <p:nvSpPr>
          <p:cNvPr id="15440" name="Rectangle 79">
            <a:extLst>
              <a:ext uri="{FF2B5EF4-FFF2-40B4-BE49-F238E27FC236}">
                <a16:creationId xmlns:a16="http://schemas.microsoft.com/office/drawing/2014/main" id="{7F7E3D6F-2DE3-4A93-B358-5E1BBDA592DE}"/>
              </a:ext>
            </a:extLst>
          </p:cNvPr>
          <p:cNvSpPr>
            <a:spLocks/>
          </p:cNvSpPr>
          <p:nvPr/>
        </p:nvSpPr>
        <p:spPr bwMode="auto">
          <a:xfrm>
            <a:off x="4917282" y="3538175"/>
            <a:ext cx="343043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Gabon</a:t>
            </a:r>
          </a:p>
        </p:txBody>
      </p:sp>
      <p:sp>
        <p:nvSpPr>
          <p:cNvPr id="15441" name="Rectangle 80">
            <a:extLst>
              <a:ext uri="{FF2B5EF4-FFF2-40B4-BE49-F238E27FC236}">
                <a16:creationId xmlns:a16="http://schemas.microsoft.com/office/drawing/2014/main" id="{BB71D573-6557-4582-88FD-7859EB6928C6}"/>
              </a:ext>
            </a:extLst>
          </p:cNvPr>
          <p:cNvSpPr>
            <a:spLocks/>
          </p:cNvSpPr>
          <p:nvPr/>
        </p:nvSpPr>
        <p:spPr bwMode="auto">
          <a:xfrm>
            <a:off x="1854399" y="2177416"/>
            <a:ext cx="565861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The Gambia</a:t>
            </a:r>
          </a:p>
        </p:txBody>
      </p:sp>
      <p:sp>
        <p:nvSpPr>
          <p:cNvPr id="15442" name="Rectangle 81">
            <a:extLst>
              <a:ext uri="{FF2B5EF4-FFF2-40B4-BE49-F238E27FC236}">
                <a16:creationId xmlns:a16="http://schemas.microsoft.com/office/drawing/2014/main" id="{B7FB0311-53C4-4A12-A7B6-03A6F1C56911}"/>
              </a:ext>
            </a:extLst>
          </p:cNvPr>
          <p:cNvSpPr>
            <a:spLocks/>
          </p:cNvSpPr>
          <p:nvPr/>
        </p:nvSpPr>
        <p:spPr bwMode="auto">
          <a:xfrm>
            <a:off x="3738562" y="2856072"/>
            <a:ext cx="335028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Ghana</a:t>
            </a:r>
            <a:r>
              <a:rPr lang="en-US" altLang="en-US" sz="773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15443" name="Rectangle 82">
            <a:extLst>
              <a:ext uri="{FF2B5EF4-FFF2-40B4-BE49-F238E27FC236}">
                <a16:creationId xmlns:a16="http://schemas.microsoft.com/office/drawing/2014/main" id="{BE31F078-9A1F-4131-A968-C9D855ABAE56}"/>
              </a:ext>
            </a:extLst>
          </p:cNvPr>
          <p:cNvSpPr>
            <a:spLocks/>
          </p:cNvSpPr>
          <p:nvPr/>
        </p:nvSpPr>
        <p:spPr bwMode="auto">
          <a:xfrm>
            <a:off x="2800946" y="2413035"/>
            <a:ext cx="368691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</a:t>
            </a:r>
          </a:p>
        </p:txBody>
      </p:sp>
      <p:sp>
        <p:nvSpPr>
          <p:cNvPr id="15444" name="Rectangle 83">
            <a:extLst>
              <a:ext uri="{FF2B5EF4-FFF2-40B4-BE49-F238E27FC236}">
                <a16:creationId xmlns:a16="http://schemas.microsoft.com/office/drawing/2014/main" id="{E2E32218-60F1-4967-9898-92E06B2CECE5}"/>
              </a:ext>
            </a:extLst>
          </p:cNvPr>
          <p:cNvSpPr>
            <a:spLocks/>
          </p:cNvSpPr>
          <p:nvPr/>
        </p:nvSpPr>
        <p:spPr bwMode="auto">
          <a:xfrm>
            <a:off x="3318867" y="2695519"/>
            <a:ext cx="411972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Côte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d'Ivoire</a:t>
            </a:r>
          </a:p>
        </p:txBody>
      </p:sp>
      <p:sp>
        <p:nvSpPr>
          <p:cNvPr id="15445" name="Rectangle 84">
            <a:extLst>
              <a:ext uri="{FF2B5EF4-FFF2-40B4-BE49-F238E27FC236}">
                <a16:creationId xmlns:a16="http://schemas.microsoft.com/office/drawing/2014/main" id="{783F9B99-620E-4402-8961-149E6F4ACEB1}"/>
              </a:ext>
            </a:extLst>
          </p:cNvPr>
          <p:cNvSpPr>
            <a:spLocks/>
          </p:cNvSpPr>
          <p:nvPr/>
        </p:nvSpPr>
        <p:spPr bwMode="auto">
          <a:xfrm>
            <a:off x="1836539" y="2409588"/>
            <a:ext cx="692497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Guinea-Bissau</a:t>
            </a:r>
          </a:p>
        </p:txBody>
      </p:sp>
      <p:sp>
        <p:nvSpPr>
          <p:cNvPr id="15446" name="Rectangle 85">
            <a:extLst>
              <a:ext uri="{FF2B5EF4-FFF2-40B4-BE49-F238E27FC236}">
                <a16:creationId xmlns:a16="http://schemas.microsoft.com/office/drawing/2014/main" id="{0CEBEE21-16E2-4D07-8FD4-7FAE58ADCEF1}"/>
              </a:ext>
            </a:extLst>
          </p:cNvPr>
          <p:cNvSpPr>
            <a:spLocks/>
          </p:cNvSpPr>
          <p:nvPr/>
        </p:nvSpPr>
        <p:spPr bwMode="auto">
          <a:xfrm>
            <a:off x="7337226" y="3429176"/>
            <a:ext cx="37991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Kenya</a:t>
            </a:r>
          </a:p>
        </p:txBody>
      </p:sp>
      <p:sp>
        <p:nvSpPr>
          <p:cNvPr id="15447" name="Rectangle 86">
            <a:extLst>
              <a:ext uri="{FF2B5EF4-FFF2-40B4-BE49-F238E27FC236}">
                <a16:creationId xmlns:a16="http://schemas.microsoft.com/office/drawing/2014/main" id="{BBE1AD16-39B6-4F0C-8B7B-5E0F210CEA44}"/>
              </a:ext>
            </a:extLst>
          </p:cNvPr>
          <p:cNvSpPr>
            <a:spLocks/>
          </p:cNvSpPr>
          <p:nvPr/>
        </p:nvSpPr>
        <p:spPr bwMode="auto">
          <a:xfrm flipH="1">
            <a:off x="6573738" y="6206133"/>
            <a:ext cx="20538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</a:t>
            </a:r>
          </a:p>
        </p:txBody>
      </p:sp>
      <p:sp>
        <p:nvSpPr>
          <p:cNvPr id="15448" name="Rectangle 87">
            <a:extLst>
              <a:ext uri="{FF2B5EF4-FFF2-40B4-BE49-F238E27FC236}">
                <a16:creationId xmlns:a16="http://schemas.microsoft.com/office/drawing/2014/main" id="{3C23321D-C887-48E0-8D8D-1595A0968A5B}"/>
              </a:ext>
            </a:extLst>
          </p:cNvPr>
          <p:cNvSpPr>
            <a:spLocks/>
          </p:cNvSpPr>
          <p:nvPr/>
        </p:nvSpPr>
        <p:spPr bwMode="auto">
          <a:xfrm rot="2309957">
            <a:off x="3033539" y="2887131"/>
            <a:ext cx="294953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Liberia</a:t>
            </a:r>
          </a:p>
        </p:txBody>
      </p:sp>
      <p:sp>
        <p:nvSpPr>
          <p:cNvPr id="15449" name="Rectangle 88">
            <a:extLst>
              <a:ext uri="{FF2B5EF4-FFF2-40B4-BE49-F238E27FC236}">
                <a16:creationId xmlns:a16="http://schemas.microsoft.com/office/drawing/2014/main" id="{430A07FC-EB9C-4EEB-A927-09334AE2C3E9}"/>
              </a:ext>
            </a:extLst>
          </p:cNvPr>
          <p:cNvSpPr>
            <a:spLocks/>
          </p:cNvSpPr>
          <p:nvPr/>
        </p:nvSpPr>
        <p:spPr bwMode="auto">
          <a:xfrm>
            <a:off x="5426274" y="893145"/>
            <a:ext cx="33021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Libya</a:t>
            </a:r>
          </a:p>
        </p:txBody>
      </p:sp>
      <p:sp>
        <p:nvSpPr>
          <p:cNvPr id="15450" name="Rectangle 89">
            <a:extLst>
              <a:ext uri="{FF2B5EF4-FFF2-40B4-BE49-F238E27FC236}">
                <a16:creationId xmlns:a16="http://schemas.microsoft.com/office/drawing/2014/main" id="{2165810F-C112-48E5-A7AE-C12D91497DE2}"/>
              </a:ext>
            </a:extLst>
          </p:cNvPr>
          <p:cNvSpPr>
            <a:spLocks/>
          </p:cNvSpPr>
          <p:nvPr/>
        </p:nvSpPr>
        <p:spPr bwMode="auto">
          <a:xfrm rot="17502747">
            <a:off x="7916372" y="5375291"/>
            <a:ext cx="732573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Madagascar</a:t>
            </a:r>
          </a:p>
        </p:txBody>
      </p:sp>
      <p:sp>
        <p:nvSpPr>
          <p:cNvPr id="15451" name="Rectangle 90">
            <a:extLst>
              <a:ext uri="{FF2B5EF4-FFF2-40B4-BE49-F238E27FC236}">
                <a16:creationId xmlns:a16="http://schemas.microsoft.com/office/drawing/2014/main" id="{9D71BD4A-1E52-4AE6-858E-3C0150C1DF42}"/>
              </a:ext>
            </a:extLst>
          </p:cNvPr>
          <p:cNvSpPr>
            <a:spLocks/>
          </p:cNvSpPr>
          <p:nvPr/>
        </p:nvSpPr>
        <p:spPr bwMode="auto">
          <a:xfrm rot="4205332">
            <a:off x="7101171" y="4758822"/>
            <a:ext cx="264496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Malawi</a:t>
            </a:r>
          </a:p>
        </p:txBody>
      </p:sp>
      <p:sp>
        <p:nvSpPr>
          <p:cNvPr id="15452" name="Rectangle 91">
            <a:extLst>
              <a:ext uri="{FF2B5EF4-FFF2-40B4-BE49-F238E27FC236}">
                <a16:creationId xmlns:a16="http://schemas.microsoft.com/office/drawing/2014/main" id="{2AE7AB09-746E-4C6F-998A-E342F19C4DBD}"/>
              </a:ext>
            </a:extLst>
          </p:cNvPr>
          <p:cNvSpPr>
            <a:spLocks/>
          </p:cNvSpPr>
          <p:nvPr/>
        </p:nvSpPr>
        <p:spPr bwMode="auto">
          <a:xfrm>
            <a:off x="3309937" y="2152231"/>
            <a:ext cx="24686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Mali</a:t>
            </a:r>
          </a:p>
        </p:txBody>
      </p:sp>
      <p:sp>
        <p:nvSpPr>
          <p:cNvPr id="15453" name="Rectangle 92">
            <a:extLst>
              <a:ext uri="{FF2B5EF4-FFF2-40B4-BE49-F238E27FC236}">
                <a16:creationId xmlns:a16="http://schemas.microsoft.com/office/drawing/2014/main" id="{EC0E3D3A-79EE-44A1-A571-CF9D3F4AC70B}"/>
              </a:ext>
            </a:extLst>
          </p:cNvPr>
          <p:cNvSpPr>
            <a:spLocks/>
          </p:cNvSpPr>
          <p:nvPr/>
        </p:nvSpPr>
        <p:spPr bwMode="auto">
          <a:xfrm>
            <a:off x="2792016" y="1598590"/>
            <a:ext cx="63318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Mauritania</a:t>
            </a:r>
          </a:p>
        </p:txBody>
      </p:sp>
      <p:sp>
        <p:nvSpPr>
          <p:cNvPr id="15454" name="Rectangle 93">
            <a:extLst>
              <a:ext uri="{FF2B5EF4-FFF2-40B4-BE49-F238E27FC236}">
                <a16:creationId xmlns:a16="http://schemas.microsoft.com/office/drawing/2014/main" id="{AB1E1A72-F0DE-44D9-9C67-CEBB23D3C575}"/>
              </a:ext>
            </a:extLst>
          </p:cNvPr>
          <p:cNvSpPr>
            <a:spLocks/>
          </p:cNvSpPr>
          <p:nvPr/>
        </p:nvSpPr>
        <p:spPr bwMode="auto">
          <a:xfrm rot="19240681">
            <a:off x="3462590" y="455032"/>
            <a:ext cx="52738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Morocco</a:t>
            </a:r>
          </a:p>
        </p:txBody>
      </p:sp>
      <p:sp>
        <p:nvSpPr>
          <p:cNvPr id="15455" name="Rectangle 94">
            <a:extLst>
              <a:ext uri="{FF2B5EF4-FFF2-40B4-BE49-F238E27FC236}">
                <a16:creationId xmlns:a16="http://schemas.microsoft.com/office/drawing/2014/main" id="{6E642A99-B658-4D27-B0DD-8CBD6FB45B25}"/>
              </a:ext>
            </a:extLst>
          </p:cNvPr>
          <p:cNvSpPr>
            <a:spLocks/>
          </p:cNvSpPr>
          <p:nvPr/>
        </p:nvSpPr>
        <p:spPr bwMode="auto">
          <a:xfrm rot="18474764">
            <a:off x="7153404" y="4991483"/>
            <a:ext cx="655629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Mozambique</a:t>
            </a:r>
          </a:p>
        </p:txBody>
      </p:sp>
      <p:sp>
        <p:nvSpPr>
          <p:cNvPr id="15456" name="Rectangle 95">
            <a:extLst>
              <a:ext uri="{FF2B5EF4-FFF2-40B4-BE49-F238E27FC236}">
                <a16:creationId xmlns:a16="http://schemas.microsoft.com/office/drawing/2014/main" id="{88DA5F9F-0F9F-49A2-A0C7-5CAF6206091C}"/>
              </a:ext>
            </a:extLst>
          </p:cNvPr>
          <p:cNvSpPr>
            <a:spLocks/>
          </p:cNvSpPr>
          <p:nvPr/>
        </p:nvSpPr>
        <p:spPr bwMode="auto">
          <a:xfrm>
            <a:off x="5372695" y="5366919"/>
            <a:ext cx="49212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Namibia</a:t>
            </a:r>
          </a:p>
        </p:txBody>
      </p:sp>
      <p:sp>
        <p:nvSpPr>
          <p:cNvPr id="15457" name="Rectangle 96">
            <a:extLst>
              <a:ext uri="{FF2B5EF4-FFF2-40B4-BE49-F238E27FC236}">
                <a16:creationId xmlns:a16="http://schemas.microsoft.com/office/drawing/2014/main" id="{2DF785FE-06CE-4880-8995-2C392430584D}"/>
              </a:ext>
            </a:extLst>
          </p:cNvPr>
          <p:cNvSpPr>
            <a:spLocks/>
          </p:cNvSpPr>
          <p:nvPr/>
        </p:nvSpPr>
        <p:spPr bwMode="auto">
          <a:xfrm>
            <a:off x="4747617" y="1973637"/>
            <a:ext cx="32380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</a:t>
            </a:r>
          </a:p>
        </p:txBody>
      </p:sp>
      <p:sp>
        <p:nvSpPr>
          <p:cNvPr id="15458" name="Rectangle 97">
            <a:extLst>
              <a:ext uri="{FF2B5EF4-FFF2-40B4-BE49-F238E27FC236}">
                <a16:creationId xmlns:a16="http://schemas.microsoft.com/office/drawing/2014/main" id="{E8D735FC-8AA2-46C1-A272-FEC9AB29C215}"/>
              </a:ext>
            </a:extLst>
          </p:cNvPr>
          <p:cNvSpPr>
            <a:spLocks/>
          </p:cNvSpPr>
          <p:nvPr/>
        </p:nvSpPr>
        <p:spPr bwMode="auto">
          <a:xfrm>
            <a:off x="4488657" y="2652294"/>
            <a:ext cx="429605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Nigeria</a:t>
            </a:r>
          </a:p>
        </p:txBody>
      </p:sp>
      <p:sp>
        <p:nvSpPr>
          <p:cNvPr id="15459" name="Rectangle 98">
            <a:extLst>
              <a:ext uri="{FF2B5EF4-FFF2-40B4-BE49-F238E27FC236}">
                <a16:creationId xmlns:a16="http://schemas.microsoft.com/office/drawing/2014/main" id="{6D5F8546-99ED-4739-8C75-527938543B47}"/>
              </a:ext>
            </a:extLst>
          </p:cNvPr>
          <p:cNvSpPr>
            <a:spLocks/>
          </p:cNvSpPr>
          <p:nvPr/>
        </p:nvSpPr>
        <p:spPr bwMode="auto">
          <a:xfrm>
            <a:off x="6747867" y="3687454"/>
            <a:ext cx="65724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</a:t>
            </a:r>
          </a:p>
        </p:txBody>
      </p:sp>
      <p:sp>
        <p:nvSpPr>
          <p:cNvPr id="15460" name="Rectangle 99">
            <a:extLst>
              <a:ext uri="{FF2B5EF4-FFF2-40B4-BE49-F238E27FC236}">
                <a16:creationId xmlns:a16="http://schemas.microsoft.com/office/drawing/2014/main" id="{E030E4E4-EA2F-425E-AB0D-D90E99334126}"/>
              </a:ext>
            </a:extLst>
          </p:cNvPr>
          <p:cNvSpPr>
            <a:spLocks/>
          </p:cNvSpPr>
          <p:nvPr/>
        </p:nvSpPr>
        <p:spPr bwMode="auto">
          <a:xfrm>
            <a:off x="4095750" y="3454059"/>
            <a:ext cx="540212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São Tomé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and Príncipe</a:t>
            </a:r>
          </a:p>
        </p:txBody>
      </p:sp>
      <p:sp>
        <p:nvSpPr>
          <p:cNvPr id="15461" name="Rectangle 100">
            <a:extLst>
              <a:ext uri="{FF2B5EF4-FFF2-40B4-BE49-F238E27FC236}">
                <a16:creationId xmlns:a16="http://schemas.microsoft.com/office/drawing/2014/main" id="{DCC54BD3-09DC-40C5-B981-D88127401E1A}"/>
              </a:ext>
            </a:extLst>
          </p:cNvPr>
          <p:cNvSpPr>
            <a:spLocks/>
          </p:cNvSpPr>
          <p:nvPr/>
        </p:nvSpPr>
        <p:spPr bwMode="auto">
          <a:xfrm>
            <a:off x="2550914" y="2048856"/>
            <a:ext cx="344646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Senegal</a:t>
            </a:r>
          </a:p>
        </p:txBody>
      </p:sp>
      <p:sp>
        <p:nvSpPr>
          <p:cNvPr id="15462" name="Rectangle 101">
            <a:extLst>
              <a:ext uri="{FF2B5EF4-FFF2-40B4-BE49-F238E27FC236}">
                <a16:creationId xmlns:a16="http://schemas.microsoft.com/office/drawing/2014/main" id="{8171F5AC-EB70-4297-A89A-7AD9C6193055}"/>
              </a:ext>
            </a:extLst>
          </p:cNvPr>
          <p:cNvSpPr>
            <a:spLocks/>
          </p:cNvSpPr>
          <p:nvPr/>
        </p:nvSpPr>
        <p:spPr bwMode="auto">
          <a:xfrm>
            <a:off x="2149079" y="2775705"/>
            <a:ext cx="597921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Sierra Leone</a:t>
            </a:r>
          </a:p>
        </p:txBody>
      </p:sp>
      <p:sp>
        <p:nvSpPr>
          <p:cNvPr id="15463" name="Rectangle 102">
            <a:extLst>
              <a:ext uri="{FF2B5EF4-FFF2-40B4-BE49-F238E27FC236}">
                <a16:creationId xmlns:a16="http://schemas.microsoft.com/office/drawing/2014/main" id="{D28E19D1-1CFA-43A8-82DD-CDDCB9E47E30}"/>
              </a:ext>
            </a:extLst>
          </p:cNvPr>
          <p:cNvSpPr>
            <a:spLocks/>
          </p:cNvSpPr>
          <p:nvPr/>
        </p:nvSpPr>
        <p:spPr bwMode="auto">
          <a:xfrm rot="19399379">
            <a:off x="7936553" y="3170215"/>
            <a:ext cx="485710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Somalia</a:t>
            </a:r>
          </a:p>
        </p:txBody>
      </p:sp>
      <p:sp>
        <p:nvSpPr>
          <p:cNvPr id="15464" name="Rectangle 103">
            <a:extLst>
              <a:ext uri="{FF2B5EF4-FFF2-40B4-BE49-F238E27FC236}">
                <a16:creationId xmlns:a16="http://schemas.microsoft.com/office/drawing/2014/main" id="{28BBAED6-75CC-4520-8AEF-E32B82838B78}"/>
              </a:ext>
            </a:extLst>
          </p:cNvPr>
          <p:cNvSpPr>
            <a:spLocks/>
          </p:cNvSpPr>
          <p:nvPr/>
        </p:nvSpPr>
        <p:spPr bwMode="auto">
          <a:xfrm>
            <a:off x="5783461" y="6411692"/>
            <a:ext cx="75180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Africa</a:t>
            </a:r>
          </a:p>
        </p:txBody>
      </p:sp>
      <p:sp>
        <p:nvSpPr>
          <p:cNvPr id="15465" name="Rectangle 104">
            <a:extLst>
              <a:ext uri="{FF2B5EF4-FFF2-40B4-BE49-F238E27FC236}">
                <a16:creationId xmlns:a16="http://schemas.microsoft.com/office/drawing/2014/main" id="{C4CA9DF2-1889-45D9-AC45-0D7E627711BB}"/>
              </a:ext>
            </a:extLst>
          </p:cNvPr>
          <p:cNvSpPr>
            <a:spLocks/>
          </p:cNvSpPr>
          <p:nvPr/>
        </p:nvSpPr>
        <p:spPr bwMode="auto">
          <a:xfrm>
            <a:off x="6524625" y="2886308"/>
            <a:ext cx="665247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Sudan</a:t>
            </a:r>
          </a:p>
        </p:txBody>
      </p:sp>
      <p:sp>
        <p:nvSpPr>
          <p:cNvPr id="15466" name="Rectangle 105">
            <a:extLst>
              <a:ext uri="{FF2B5EF4-FFF2-40B4-BE49-F238E27FC236}">
                <a16:creationId xmlns:a16="http://schemas.microsoft.com/office/drawing/2014/main" id="{258474F8-642F-45CE-B083-D182B0FFCE6B}"/>
              </a:ext>
            </a:extLst>
          </p:cNvPr>
          <p:cNvSpPr>
            <a:spLocks/>
          </p:cNvSpPr>
          <p:nvPr/>
        </p:nvSpPr>
        <p:spPr bwMode="auto">
          <a:xfrm>
            <a:off x="6596063" y="2080794"/>
            <a:ext cx="386324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Sudan</a:t>
            </a:r>
          </a:p>
        </p:txBody>
      </p:sp>
      <p:sp>
        <p:nvSpPr>
          <p:cNvPr id="15467" name="Rectangle 106">
            <a:extLst>
              <a:ext uri="{FF2B5EF4-FFF2-40B4-BE49-F238E27FC236}">
                <a16:creationId xmlns:a16="http://schemas.microsoft.com/office/drawing/2014/main" id="{F9480CA8-B9AA-4B46-809B-047FABF9FC65}"/>
              </a:ext>
            </a:extLst>
          </p:cNvPr>
          <p:cNvSpPr>
            <a:spLocks/>
          </p:cNvSpPr>
          <p:nvPr/>
        </p:nvSpPr>
        <p:spPr bwMode="auto">
          <a:xfrm>
            <a:off x="6855024" y="5976998"/>
            <a:ext cx="65724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</a:p>
        </p:txBody>
      </p:sp>
      <p:sp>
        <p:nvSpPr>
          <p:cNvPr id="15468" name="Rectangle 107">
            <a:extLst>
              <a:ext uri="{FF2B5EF4-FFF2-40B4-BE49-F238E27FC236}">
                <a16:creationId xmlns:a16="http://schemas.microsoft.com/office/drawing/2014/main" id="{A6BA3C91-D1D1-46E9-B9DC-59A4CA462CAF}"/>
              </a:ext>
            </a:extLst>
          </p:cNvPr>
          <p:cNvSpPr>
            <a:spLocks/>
          </p:cNvSpPr>
          <p:nvPr/>
        </p:nvSpPr>
        <p:spPr bwMode="auto">
          <a:xfrm>
            <a:off x="6962179" y="4036395"/>
            <a:ext cx="54021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Tanzania</a:t>
            </a:r>
          </a:p>
        </p:txBody>
      </p:sp>
      <p:sp>
        <p:nvSpPr>
          <p:cNvPr id="15469" name="Rectangle 108">
            <a:extLst>
              <a:ext uri="{FF2B5EF4-FFF2-40B4-BE49-F238E27FC236}">
                <a16:creationId xmlns:a16="http://schemas.microsoft.com/office/drawing/2014/main" id="{069C162C-72B2-490E-9A6F-0AB2CC4DE08A}"/>
              </a:ext>
            </a:extLst>
          </p:cNvPr>
          <p:cNvSpPr>
            <a:spLocks/>
          </p:cNvSpPr>
          <p:nvPr/>
        </p:nvSpPr>
        <p:spPr bwMode="auto">
          <a:xfrm rot="5186741">
            <a:off x="4059988" y="2723970"/>
            <a:ext cx="198772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Togo</a:t>
            </a:r>
          </a:p>
        </p:txBody>
      </p:sp>
      <p:sp>
        <p:nvSpPr>
          <p:cNvPr id="15470" name="Rectangle 109">
            <a:extLst>
              <a:ext uri="{FF2B5EF4-FFF2-40B4-BE49-F238E27FC236}">
                <a16:creationId xmlns:a16="http://schemas.microsoft.com/office/drawing/2014/main" id="{F687322E-5C8B-420B-A45E-9ABBE4714310}"/>
              </a:ext>
            </a:extLst>
          </p:cNvPr>
          <p:cNvSpPr>
            <a:spLocks/>
          </p:cNvSpPr>
          <p:nvPr/>
        </p:nvSpPr>
        <p:spPr bwMode="auto">
          <a:xfrm rot="17602798">
            <a:off x="4880335" y="297159"/>
            <a:ext cx="346249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Tunisia</a:t>
            </a:r>
          </a:p>
        </p:txBody>
      </p:sp>
      <p:sp>
        <p:nvSpPr>
          <p:cNvPr id="15471" name="Rectangle 110">
            <a:extLst>
              <a:ext uri="{FF2B5EF4-FFF2-40B4-BE49-F238E27FC236}">
                <a16:creationId xmlns:a16="http://schemas.microsoft.com/office/drawing/2014/main" id="{4F89FF6A-FB01-4023-9108-1AF7B8794751}"/>
              </a:ext>
            </a:extLst>
          </p:cNvPr>
          <p:cNvSpPr>
            <a:spLocks/>
          </p:cNvSpPr>
          <p:nvPr/>
        </p:nvSpPr>
        <p:spPr bwMode="auto">
          <a:xfrm rot="18686377">
            <a:off x="6866099" y="3359582"/>
            <a:ext cx="397545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Uganda</a:t>
            </a:r>
          </a:p>
        </p:txBody>
      </p:sp>
      <p:sp>
        <p:nvSpPr>
          <p:cNvPr id="15472" name="Rectangle 111">
            <a:extLst>
              <a:ext uri="{FF2B5EF4-FFF2-40B4-BE49-F238E27FC236}">
                <a16:creationId xmlns:a16="http://schemas.microsoft.com/office/drawing/2014/main" id="{F5EE6F47-1CA4-4139-9D00-9895859B986B}"/>
              </a:ext>
            </a:extLst>
          </p:cNvPr>
          <p:cNvSpPr>
            <a:spLocks/>
          </p:cNvSpPr>
          <p:nvPr/>
        </p:nvSpPr>
        <p:spPr bwMode="auto">
          <a:xfrm>
            <a:off x="6247805" y="4813278"/>
            <a:ext cx="44242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Zambia</a:t>
            </a:r>
          </a:p>
        </p:txBody>
      </p:sp>
      <p:sp>
        <p:nvSpPr>
          <p:cNvPr id="15473" name="Rectangle 112">
            <a:extLst>
              <a:ext uri="{FF2B5EF4-FFF2-40B4-BE49-F238E27FC236}">
                <a16:creationId xmlns:a16="http://schemas.microsoft.com/office/drawing/2014/main" id="{961B4601-C3E9-4704-8E03-D63C5F1A0526}"/>
              </a:ext>
            </a:extLst>
          </p:cNvPr>
          <p:cNvSpPr>
            <a:spLocks/>
          </p:cNvSpPr>
          <p:nvPr/>
        </p:nvSpPr>
        <p:spPr bwMode="auto">
          <a:xfrm>
            <a:off x="6488906" y="5252675"/>
            <a:ext cx="530594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Zimbabwe</a:t>
            </a:r>
          </a:p>
        </p:txBody>
      </p:sp>
      <p:sp>
        <p:nvSpPr>
          <p:cNvPr id="15474" name="Rectangle 113">
            <a:extLst>
              <a:ext uri="{FF2B5EF4-FFF2-40B4-BE49-F238E27FC236}">
                <a16:creationId xmlns:a16="http://schemas.microsoft.com/office/drawing/2014/main" id="{06C9168A-AE5B-421E-BC04-4E6FD53C248B}"/>
              </a:ext>
            </a:extLst>
          </p:cNvPr>
          <p:cNvSpPr>
            <a:spLocks/>
          </p:cNvSpPr>
          <p:nvPr/>
        </p:nvSpPr>
        <p:spPr bwMode="auto">
          <a:xfrm rot="19775888">
            <a:off x="8252034" y="4560005"/>
            <a:ext cx="580287" cy="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562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Mayotte</a:t>
            </a:r>
            <a:r>
              <a:rPr lang="en-US" altLang="en-US" sz="562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(France)</a:t>
            </a:r>
          </a:p>
        </p:txBody>
      </p:sp>
      <p:sp>
        <p:nvSpPr>
          <p:cNvPr id="15475" name="Rectangle 114">
            <a:extLst>
              <a:ext uri="{FF2B5EF4-FFF2-40B4-BE49-F238E27FC236}">
                <a16:creationId xmlns:a16="http://schemas.microsoft.com/office/drawing/2014/main" id="{B88097F9-FD62-4EDD-9B01-FE45ABF924C5}"/>
              </a:ext>
            </a:extLst>
          </p:cNvPr>
          <p:cNvSpPr>
            <a:spLocks/>
          </p:cNvSpPr>
          <p:nvPr/>
        </p:nvSpPr>
        <p:spPr bwMode="auto">
          <a:xfrm>
            <a:off x="2024063" y="972909"/>
            <a:ext cx="820738" cy="2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Western Sahara</a:t>
            </a:r>
          </a:p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(Morocco)</a:t>
            </a:r>
          </a:p>
        </p:txBody>
      </p:sp>
      <p:sp>
        <p:nvSpPr>
          <p:cNvPr id="15476" name="Rectangle 115">
            <a:extLst>
              <a:ext uri="{FF2B5EF4-FFF2-40B4-BE49-F238E27FC236}">
                <a16:creationId xmlns:a16="http://schemas.microsoft.com/office/drawing/2014/main" id="{17EC855C-7B1B-4FCC-B0B1-B4CC20ED20A2}"/>
              </a:ext>
            </a:extLst>
          </p:cNvPr>
          <p:cNvSpPr>
            <a:spLocks/>
          </p:cNvSpPr>
          <p:nvPr/>
        </p:nvSpPr>
        <p:spPr bwMode="auto">
          <a:xfrm>
            <a:off x="8774906" y="3080919"/>
            <a:ext cx="64921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B=Burundi</a:t>
            </a:r>
          </a:p>
        </p:txBody>
      </p:sp>
      <p:sp>
        <p:nvSpPr>
          <p:cNvPr id="15477" name="Rectangle 116">
            <a:extLst>
              <a:ext uri="{FF2B5EF4-FFF2-40B4-BE49-F238E27FC236}">
                <a16:creationId xmlns:a16="http://schemas.microsoft.com/office/drawing/2014/main" id="{6C2EDFCA-B7ED-47DC-AACF-C5894123B65F}"/>
              </a:ext>
            </a:extLst>
          </p:cNvPr>
          <p:cNvSpPr>
            <a:spLocks/>
          </p:cNvSpPr>
          <p:nvPr/>
        </p:nvSpPr>
        <p:spPr bwMode="auto">
          <a:xfrm>
            <a:off x="8774906" y="3304161"/>
            <a:ext cx="133850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EG=Equatorial Guinea</a:t>
            </a:r>
          </a:p>
        </p:txBody>
      </p:sp>
      <p:sp>
        <p:nvSpPr>
          <p:cNvPr id="15478" name="Rectangle 117">
            <a:extLst>
              <a:ext uri="{FF2B5EF4-FFF2-40B4-BE49-F238E27FC236}">
                <a16:creationId xmlns:a16="http://schemas.microsoft.com/office/drawing/2014/main" id="{3C57522C-1F5A-4A38-A420-4F3D95167037}"/>
              </a:ext>
            </a:extLst>
          </p:cNvPr>
          <p:cNvSpPr>
            <a:spLocks/>
          </p:cNvSpPr>
          <p:nvPr/>
        </p:nvSpPr>
        <p:spPr bwMode="auto">
          <a:xfrm>
            <a:off x="8774907" y="3527403"/>
            <a:ext cx="641201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L=Lesotho</a:t>
            </a:r>
          </a:p>
        </p:txBody>
      </p:sp>
      <p:sp>
        <p:nvSpPr>
          <p:cNvPr id="15479" name="Rectangle 118">
            <a:extLst>
              <a:ext uri="{FF2B5EF4-FFF2-40B4-BE49-F238E27FC236}">
                <a16:creationId xmlns:a16="http://schemas.microsoft.com/office/drawing/2014/main" id="{DDF3F6A3-0C75-42C2-83A3-4BFB8ED32D5B}"/>
              </a:ext>
            </a:extLst>
          </p:cNvPr>
          <p:cNvSpPr>
            <a:spLocks/>
          </p:cNvSpPr>
          <p:nvPr/>
        </p:nvSpPr>
        <p:spPr bwMode="auto">
          <a:xfrm>
            <a:off x="8774907" y="3750645"/>
            <a:ext cx="684483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R=Rwanda</a:t>
            </a:r>
            <a:r>
              <a:rPr lang="en-US" altLang="en-US" sz="984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15480" name="Rectangle 119">
            <a:extLst>
              <a:ext uri="{FF2B5EF4-FFF2-40B4-BE49-F238E27FC236}">
                <a16:creationId xmlns:a16="http://schemas.microsoft.com/office/drawing/2014/main" id="{87AF2E77-E572-4BC0-AAAC-0948378096C1}"/>
              </a:ext>
            </a:extLst>
          </p:cNvPr>
          <p:cNvSpPr>
            <a:spLocks/>
          </p:cNvSpPr>
          <p:nvPr/>
        </p:nvSpPr>
        <p:spPr bwMode="auto">
          <a:xfrm>
            <a:off x="8774907" y="3973887"/>
            <a:ext cx="769441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S=Swaziland</a:t>
            </a:r>
          </a:p>
        </p:txBody>
      </p:sp>
      <p:sp>
        <p:nvSpPr>
          <p:cNvPr id="15481" name="Line 120">
            <a:extLst>
              <a:ext uri="{FF2B5EF4-FFF2-40B4-BE49-F238E27FC236}">
                <a16:creationId xmlns:a16="http://schemas.microsoft.com/office/drawing/2014/main" id="{95B7DD8F-BBB0-4A0A-BA69-BCCF5E6A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541" y="3233664"/>
            <a:ext cx="100459" cy="148456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2" name="Line 121">
            <a:extLst>
              <a:ext uri="{FF2B5EF4-FFF2-40B4-BE49-F238E27FC236}">
                <a16:creationId xmlns:a16="http://schemas.microsoft.com/office/drawing/2014/main" id="{B466A850-08AA-4E7B-90C6-E16B5BEBD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336" y="2241351"/>
            <a:ext cx="142875" cy="1117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3" name="Line 122">
            <a:extLst>
              <a:ext uri="{FF2B5EF4-FFF2-40B4-BE49-F238E27FC236}">
                <a16:creationId xmlns:a16="http://schemas.microsoft.com/office/drawing/2014/main" id="{7D4D03EA-2594-4C32-8DA8-73E9E2BD61E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66541" y="2414365"/>
            <a:ext cx="139527" cy="30137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4" name="Line 123">
            <a:extLst>
              <a:ext uri="{FF2B5EF4-FFF2-40B4-BE49-F238E27FC236}">
                <a16:creationId xmlns:a16="http://schemas.microsoft.com/office/drawing/2014/main" id="{4DE94DDB-A10B-4438-82B1-0F0329E0480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998024" y="2277070"/>
            <a:ext cx="127248" cy="133945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5" name="Line 124">
            <a:extLst>
              <a:ext uri="{FF2B5EF4-FFF2-40B4-BE49-F238E27FC236}">
                <a16:creationId xmlns:a16="http://schemas.microsoft.com/office/drawing/2014/main" id="{82FDD649-847E-40AE-AB3E-CB8019558BE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827734" y="2760390"/>
            <a:ext cx="151805" cy="79251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FC42C-BDA1-4191-8412-B23BA05FF39F}"/>
              </a:ext>
            </a:extLst>
          </p:cNvPr>
          <p:cNvSpPr/>
          <p:nvPr/>
        </p:nvSpPr>
        <p:spPr>
          <a:xfrm>
            <a:off x="8909807" y="4338712"/>
            <a:ext cx="239032" cy="1514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19">
            <a:extLst>
              <a:ext uri="{FF2B5EF4-FFF2-40B4-BE49-F238E27FC236}">
                <a16:creationId xmlns:a16="http://schemas.microsoft.com/office/drawing/2014/main" id="{1A8DD343-64DF-40C1-96B4-15AB8D4DA9BB}"/>
              </a:ext>
            </a:extLst>
          </p:cNvPr>
          <p:cNvSpPr>
            <a:spLocks/>
          </p:cNvSpPr>
          <p:nvPr/>
        </p:nvSpPr>
        <p:spPr bwMode="auto">
          <a:xfrm>
            <a:off x="9164049" y="4338514"/>
            <a:ext cx="65562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Seychelles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747F4-48BE-4362-9A3F-31C2EBC96F9F}"/>
              </a:ext>
            </a:extLst>
          </p:cNvPr>
          <p:cNvSpPr txBox="1"/>
          <p:nvPr/>
        </p:nvSpPr>
        <p:spPr>
          <a:xfrm>
            <a:off x="319661" y="4381946"/>
            <a:ext cx="480523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w Cen MT" panose="020B0602020104020603" pitchFamily="34" charset="0"/>
              </a:rPr>
              <a:t>External Debt Stock/GNI 65.2%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External Debt Stock/Exports 179.4%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Concessional/External Debt Stock 24.2 %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AE6F650-6989-4275-9291-F611A17E25F8}"/>
              </a:ext>
            </a:extLst>
          </p:cNvPr>
          <p:cNvSpPr txBox="1"/>
          <p:nvPr/>
        </p:nvSpPr>
        <p:spPr>
          <a:xfrm>
            <a:off x="7480102" y="467222"/>
            <a:ext cx="457567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w Cen MT" panose="020B0602020104020603" pitchFamily="34" charset="0"/>
              </a:rPr>
              <a:t>External Debt Stock/GNI 35.7%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External Debt Stock/Exports 243.8%</a:t>
            </a:r>
          </a:p>
          <a:p>
            <a:r>
              <a:rPr lang="en-GB" sz="2000" b="1" dirty="0">
                <a:latin typeface="Tw Cen MT" panose="020B0602020104020603" pitchFamily="34" charset="0"/>
              </a:rPr>
              <a:t>Concessional/External Debt Stock 56.2 %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04FDDE-0097-4571-B761-351E176B47DD}"/>
              </a:ext>
            </a:extLst>
          </p:cNvPr>
          <p:cNvCxnSpPr>
            <a:cxnSpLocks/>
            <a:stCxn id="132" idx="2"/>
          </p:cNvCxnSpPr>
          <p:nvPr/>
        </p:nvCxnSpPr>
        <p:spPr>
          <a:xfrm flipH="1">
            <a:off x="7897566" y="1482885"/>
            <a:ext cx="1870374" cy="164990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C7AE682-EAA3-43D6-93A5-52948340C638}"/>
              </a:ext>
            </a:extLst>
          </p:cNvPr>
          <p:cNvCxnSpPr>
            <a:cxnSpLocks/>
          </p:cNvCxnSpPr>
          <p:nvPr/>
        </p:nvCxnSpPr>
        <p:spPr>
          <a:xfrm>
            <a:off x="5066853" y="4694789"/>
            <a:ext cx="1067886" cy="34269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8277F67-58ED-412D-89E1-666FC7B7AC4E}"/>
              </a:ext>
            </a:extLst>
          </p:cNvPr>
          <p:cNvSpPr txBox="1"/>
          <p:nvPr/>
        </p:nvSpPr>
        <p:spPr>
          <a:xfrm>
            <a:off x="168799" y="169725"/>
            <a:ext cx="225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 Cen MT" panose="020B0602020104020603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5140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">
            <a:extLst>
              <a:ext uri="{FF2B5EF4-FFF2-40B4-BE49-F238E27FC236}">
                <a16:creationId xmlns:a16="http://schemas.microsoft.com/office/drawing/2014/main" id="{A51D3EF5-5CD8-43F5-9AF0-CAF3C4183CA2}"/>
              </a:ext>
            </a:extLst>
          </p:cNvPr>
          <p:cNvSpPr>
            <a:spLocks/>
          </p:cNvSpPr>
          <p:nvPr/>
        </p:nvSpPr>
        <p:spPr bwMode="auto">
          <a:xfrm>
            <a:off x="6080374" y="1410890"/>
            <a:ext cx="1508001" cy="18082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3973" y="1205"/>
                </a:moveTo>
                <a:lnTo>
                  <a:pt x="4058" y="3344"/>
                </a:lnTo>
                <a:lnTo>
                  <a:pt x="2705" y="3220"/>
                </a:lnTo>
                <a:lnTo>
                  <a:pt x="2793" y="5312"/>
                </a:lnTo>
                <a:lnTo>
                  <a:pt x="2849" y="8095"/>
                </a:lnTo>
                <a:lnTo>
                  <a:pt x="1652" y="8109"/>
                </a:lnTo>
                <a:lnTo>
                  <a:pt x="1328" y="8794"/>
                </a:lnTo>
                <a:lnTo>
                  <a:pt x="729" y="9321"/>
                </a:lnTo>
                <a:lnTo>
                  <a:pt x="883" y="9891"/>
                </a:lnTo>
                <a:lnTo>
                  <a:pt x="353" y="10248"/>
                </a:lnTo>
                <a:lnTo>
                  <a:pt x="444" y="10800"/>
                </a:lnTo>
                <a:lnTo>
                  <a:pt x="0" y="11540"/>
                </a:lnTo>
                <a:lnTo>
                  <a:pt x="832" y="11489"/>
                </a:lnTo>
                <a:lnTo>
                  <a:pt x="849" y="12248"/>
                </a:lnTo>
                <a:lnTo>
                  <a:pt x="1331" y="12956"/>
                </a:lnTo>
                <a:lnTo>
                  <a:pt x="1396" y="13456"/>
                </a:lnTo>
                <a:lnTo>
                  <a:pt x="1967" y="14118"/>
                </a:lnTo>
                <a:lnTo>
                  <a:pt x="2319" y="14747"/>
                </a:lnTo>
                <a:lnTo>
                  <a:pt x="2231" y="15847"/>
                </a:lnTo>
                <a:lnTo>
                  <a:pt x="3072" y="15910"/>
                </a:lnTo>
                <a:lnTo>
                  <a:pt x="3513" y="16387"/>
                </a:lnTo>
                <a:lnTo>
                  <a:pt x="4543" y="16776"/>
                </a:lnTo>
                <a:lnTo>
                  <a:pt x="4716" y="17384"/>
                </a:lnTo>
                <a:lnTo>
                  <a:pt x="5548" y="17705"/>
                </a:lnTo>
                <a:lnTo>
                  <a:pt x="6160" y="18491"/>
                </a:lnTo>
                <a:lnTo>
                  <a:pt x="6640" y="18987"/>
                </a:lnTo>
                <a:lnTo>
                  <a:pt x="7244" y="19462"/>
                </a:lnTo>
                <a:lnTo>
                  <a:pt x="7699" y="20021"/>
                </a:lnTo>
                <a:lnTo>
                  <a:pt x="8441" y="20752"/>
                </a:lnTo>
                <a:lnTo>
                  <a:pt x="9478" y="20586"/>
                </a:lnTo>
                <a:lnTo>
                  <a:pt x="10278" y="20784"/>
                </a:lnTo>
                <a:lnTo>
                  <a:pt x="10860" y="20528"/>
                </a:lnTo>
                <a:lnTo>
                  <a:pt x="11289" y="21061"/>
                </a:lnTo>
                <a:lnTo>
                  <a:pt x="12306" y="21600"/>
                </a:lnTo>
                <a:lnTo>
                  <a:pt x="12911" y="21312"/>
                </a:lnTo>
                <a:lnTo>
                  <a:pt x="13774" y="21435"/>
                </a:lnTo>
                <a:lnTo>
                  <a:pt x="14869" y="21397"/>
                </a:lnTo>
                <a:lnTo>
                  <a:pt x="16058" y="21309"/>
                </a:lnTo>
                <a:lnTo>
                  <a:pt x="16910" y="20437"/>
                </a:lnTo>
                <a:lnTo>
                  <a:pt x="18810" y="20357"/>
                </a:lnTo>
                <a:lnTo>
                  <a:pt x="18823" y="19572"/>
                </a:lnTo>
                <a:lnTo>
                  <a:pt x="18074" y="19476"/>
                </a:lnTo>
                <a:lnTo>
                  <a:pt x="17511" y="18660"/>
                </a:lnTo>
                <a:lnTo>
                  <a:pt x="17300" y="18137"/>
                </a:lnTo>
                <a:lnTo>
                  <a:pt x="16647" y="17621"/>
                </a:lnTo>
                <a:lnTo>
                  <a:pt x="16040" y="17114"/>
                </a:lnTo>
                <a:lnTo>
                  <a:pt x="14926" y="16874"/>
                </a:lnTo>
                <a:lnTo>
                  <a:pt x="15240" y="16127"/>
                </a:lnTo>
                <a:lnTo>
                  <a:pt x="16360" y="16069"/>
                </a:lnTo>
                <a:lnTo>
                  <a:pt x="16360" y="14708"/>
                </a:lnTo>
                <a:lnTo>
                  <a:pt x="16846" y="13563"/>
                </a:lnTo>
                <a:lnTo>
                  <a:pt x="17601" y="13269"/>
                </a:lnTo>
                <a:lnTo>
                  <a:pt x="17646" y="12277"/>
                </a:lnTo>
                <a:lnTo>
                  <a:pt x="18298" y="11380"/>
                </a:lnTo>
                <a:lnTo>
                  <a:pt x="18964" y="11140"/>
                </a:lnTo>
                <a:lnTo>
                  <a:pt x="19105" y="10489"/>
                </a:lnTo>
                <a:lnTo>
                  <a:pt x="19322" y="9456"/>
                </a:lnTo>
                <a:lnTo>
                  <a:pt x="19245" y="8634"/>
                </a:lnTo>
                <a:lnTo>
                  <a:pt x="19463" y="7897"/>
                </a:lnTo>
                <a:lnTo>
                  <a:pt x="19565" y="7141"/>
                </a:lnTo>
                <a:lnTo>
                  <a:pt x="19604" y="6528"/>
                </a:lnTo>
                <a:lnTo>
                  <a:pt x="20320" y="6474"/>
                </a:lnTo>
                <a:lnTo>
                  <a:pt x="20365" y="5925"/>
                </a:lnTo>
                <a:lnTo>
                  <a:pt x="21178" y="5967"/>
                </a:lnTo>
                <a:lnTo>
                  <a:pt x="21600" y="5380"/>
                </a:lnTo>
                <a:lnTo>
                  <a:pt x="20941" y="4938"/>
                </a:lnTo>
                <a:lnTo>
                  <a:pt x="20250" y="4389"/>
                </a:lnTo>
                <a:lnTo>
                  <a:pt x="19789" y="3536"/>
                </a:lnTo>
                <a:lnTo>
                  <a:pt x="19591" y="2847"/>
                </a:lnTo>
                <a:lnTo>
                  <a:pt x="19348" y="1825"/>
                </a:lnTo>
                <a:lnTo>
                  <a:pt x="19053" y="987"/>
                </a:lnTo>
                <a:lnTo>
                  <a:pt x="18369" y="555"/>
                </a:lnTo>
                <a:lnTo>
                  <a:pt x="17249" y="0"/>
                </a:lnTo>
                <a:lnTo>
                  <a:pt x="16545" y="176"/>
                </a:lnTo>
                <a:lnTo>
                  <a:pt x="16270" y="736"/>
                </a:lnTo>
                <a:lnTo>
                  <a:pt x="15508" y="747"/>
                </a:lnTo>
                <a:lnTo>
                  <a:pt x="15093" y="1297"/>
                </a:lnTo>
                <a:lnTo>
                  <a:pt x="14498" y="1078"/>
                </a:lnTo>
                <a:lnTo>
                  <a:pt x="12821" y="1099"/>
                </a:lnTo>
                <a:lnTo>
                  <a:pt x="10674" y="1126"/>
                </a:lnTo>
                <a:lnTo>
                  <a:pt x="7315" y="1110"/>
                </a:lnTo>
                <a:lnTo>
                  <a:pt x="5539" y="1142"/>
                </a:lnTo>
                <a:lnTo>
                  <a:pt x="3973" y="1205"/>
                </a:lnTo>
                <a:close/>
                <a:moveTo>
                  <a:pt x="3973" y="120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6E34C32B-87B9-4841-95A1-08D9A178507D}"/>
              </a:ext>
            </a:extLst>
          </p:cNvPr>
          <p:cNvSpPr>
            <a:spLocks/>
          </p:cNvSpPr>
          <p:nvPr/>
        </p:nvSpPr>
        <p:spPr bwMode="auto">
          <a:xfrm>
            <a:off x="4105796" y="1355080"/>
            <a:ext cx="1438796" cy="10804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0983" y="12545"/>
                </a:moveTo>
                <a:lnTo>
                  <a:pt x="21057" y="11000"/>
                </a:lnTo>
                <a:lnTo>
                  <a:pt x="21184" y="9568"/>
                </a:lnTo>
                <a:lnTo>
                  <a:pt x="21178" y="8256"/>
                </a:lnTo>
                <a:lnTo>
                  <a:pt x="21372" y="7203"/>
                </a:lnTo>
                <a:lnTo>
                  <a:pt x="21600" y="6060"/>
                </a:lnTo>
                <a:lnTo>
                  <a:pt x="21332" y="5078"/>
                </a:lnTo>
                <a:lnTo>
                  <a:pt x="20829" y="4150"/>
                </a:lnTo>
                <a:lnTo>
                  <a:pt x="20661" y="2918"/>
                </a:lnTo>
                <a:lnTo>
                  <a:pt x="20534" y="1222"/>
                </a:lnTo>
                <a:lnTo>
                  <a:pt x="19482" y="1758"/>
                </a:lnTo>
                <a:lnTo>
                  <a:pt x="18677" y="1017"/>
                </a:lnTo>
                <a:lnTo>
                  <a:pt x="17638" y="482"/>
                </a:lnTo>
                <a:lnTo>
                  <a:pt x="16356" y="0"/>
                </a:lnTo>
                <a:lnTo>
                  <a:pt x="15520" y="793"/>
                </a:lnTo>
                <a:lnTo>
                  <a:pt x="13999" y="1974"/>
                </a:lnTo>
                <a:lnTo>
                  <a:pt x="12149" y="3358"/>
                </a:lnTo>
                <a:lnTo>
                  <a:pt x="10565" y="4650"/>
                </a:lnTo>
                <a:lnTo>
                  <a:pt x="9332" y="5908"/>
                </a:lnTo>
                <a:lnTo>
                  <a:pt x="7998" y="7453"/>
                </a:lnTo>
                <a:lnTo>
                  <a:pt x="6737" y="7711"/>
                </a:lnTo>
                <a:lnTo>
                  <a:pt x="5609" y="7627"/>
                </a:lnTo>
                <a:lnTo>
                  <a:pt x="5609" y="10135"/>
                </a:lnTo>
                <a:lnTo>
                  <a:pt x="5583" y="12134"/>
                </a:lnTo>
                <a:lnTo>
                  <a:pt x="5236" y="13736"/>
                </a:lnTo>
                <a:lnTo>
                  <a:pt x="4512" y="14906"/>
                </a:lnTo>
                <a:lnTo>
                  <a:pt x="1528" y="15031"/>
                </a:lnTo>
                <a:lnTo>
                  <a:pt x="965" y="15620"/>
                </a:lnTo>
                <a:lnTo>
                  <a:pt x="0" y="15530"/>
                </a:lnTo>
                <a:lnTo>
                  <a:pt x="40" y="17280"/>
                </a:lnTo>
                <a:lnTo>
                  <a:pt x="986" y="18430"/>
                </a:lnTo>
                <a:lnTo>
                  <a:pt x="1120" y="19672"/>
                </a:lnTo>
                <a:lnTo>
                  <a:pt x="2085" y="20029"/>
                </a:lnTo>
                <a:lnTo>
                  <a:pt x="2435" y="20942"/>
                </a:lnTo>
                <a:lnTo>
                  <a:pt x="3305" y="20716"/>
                </a:lnTo>
                <a:lnTo>
                  <a:pt x="4411" y="21600"/>
                </a:lnTo>
                <a:lnTo>
                  <a:pt x="4591" y="20576"/>
                </a:lnTo>
                <a:lnTo>
                  <a:pt x="5096" y="19795"/>
                </a:lnTo>
                <a:lnTo>
                  <a:pt x="5249" y="18637"/>
                </a:lnTo>
                <a:lnTo>
                  <a:pt x="5806" y="18110"/>
                </a:lnTo>
                <a:lnTo>
                  <a:pt x="7053" y="17887"/>
                </a:lnTo>
                <a:lnTo>
                  <a:pt x="8172" y="18253"/>
                </a:lnTo>
                <a:lnTo>
                  <a:pt x="8923" y="19288"/>
                </a:lnTo>
                <a:lnTo>
                  <a:pt x="10203" y="18985"/>
                </a:lnTo>
                <a:lnTo>
                  <a:pt x="11149" y="19377"/>
                </a:lnTo>
                <a:lnTo>
                  <a:pt x="12637" y="19752"/>
                </a:lnTo>
                <a:lnTo>
                  <a:pt x="14011" y="18904"/>
                </a:lnTo>
                <a:lnTo>
                  <a:pt x="15392" y="18878"/>
                </a:lnTo>
                <a:lnTo>
                  <a:pt x="16592" y="19467"/>
                </a:lnTo>
                <a:lnTo>
                  <a:pt x="17554" y="18476"/>
                </a:lnTo>
                <a:lnTo>
                  <a:pt x="18121" y="17722"/>
                </a:lnTo>
                <a:lnTo>
                  <a:pt x="18382" y="16477"/>
                </a:lnTo>
                <a:lnTo>
                  <a:pt x="18985" y="15388"/>
                </a:lnTo>
                <a:lnTo>
                  <a:pt x="19777" y="14040"/>
                </a:lnTo>
                <a:lnTo>
                  <a:pt x="20983" y="12545"/>
                </a:lnTo>
                <a:close/>
                <a:moveTo>
                  <a:pt x="20983" y="1254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097C78D0-7C21-4AC3-ACDD-0484ED965E5F}"/>
              </a:ext>
            </a:extLst>
          </p:cNvPr>
          <p:cNvSpPr>
            <a:spLocks/>
          </p:cNvSpPr>
          <p:nvPr/>
        </p:nvSpPr>
        <p:spPr bwMode="auto">
          <a:xfrm>
            <a:off x="5162848" y="4096495"/>
            <a:ext cx="1124025" cy="112737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21" y="20688"/>
                </a:moveTo>
                <a:lnTo>
                  <a:pt x="0" y="19176"/>
                </a:lnTo>
                <a:lnTo>
                  <a:pt x="63" y="17927"/>
                </a:lnTo>
                <a:lnTo>
                  <a:pt x="610" y="16341"/>
                </a:lnTo>
                <a:lnTo>
                  <a:pt x="1042" y="14063"/>
                </a:lnTo>
                <a:lnTo>
                  <a:pt x="1910" y="12489"/>
                </a:lnTo>
                <a:lnTo>
                  <a:pt x="2847" y="12069"/>
                </a:lnTo>
                <a:lnTo>
                  <a:pt x="3173" y="10903"/>
                </a:lnTo>
                <a:lnTo>
                  <a:pt x="3184" y="9349"/>
                </a:lnTo>
                <a:lnTo>
                  <a:pt x="2626" y="8079"/>
                </a:lnTo>
                <a:lnTo>
                  <a:pt x="2047" y="6897"/>
                </a:lnTo>
                <a:lnTo>
                  <a:pt x="1647" y="5742"/>
                </a:lnTo>
                <a:lnTo>
                  <a:pt x="2573" y="5490"/>
                </a:lnTo>
                <a:lnTo>
                  <a:pt x="2216" y="4418"/>
                </a:lnTo>
                <a:lnTo>
                  <a:pt x="1637" y="3326"/>
                </a:lnTo>
                <a:lnTo>
                  <a:pt x="1310" y="2098"/>
                </a:lnTo>
                <a:lnTo>
                  <a:pt x="659" y="959"/>
                </a:lnTo>
                <a:lnTo>
                  <a:pt x="2110" y="368"/>
                </a:lnTo>
                <a:lnTo>
                  <a:pt x="3510" y="168"/>
                </a:lnTo>
                <a:lnTo>
                  <a:pt x="4994" y="137"/>
                </a:lnTo>
                <a:lnTo>
                  <a:pt x="6342" y="0"/>
                </a:lnTo>
                <a:lnTo>
                  <a:pt x="8047" y="126"/>
                </a:lnTo>
                <a:lnTo>
                  <a:pt x="8605" y="1449"/>
                </a:lnTo>
                <a:lnTo>
                  <a:pt x="8942" y="2678"/>
                </a:lnTo>
                <a:lnTo>
                  <a:pt x="9899" y="3875"/>
                </a:lnTo>
                <a:lnTo>
                  <a:pt x="11110" y="3948"/>
                </a:lnTo>
                <a:lnTo>
                  <a:pt x="12384" y="3906"/>
                </a:lnTo>
                <a:lnTo>
                  <a:pt x="13257" y="3812"/>
                </a:lnTo>
                <a:lnTo>
                  <a:pt x="13569" y="2176"/>
                </a:lnTo>
                <a:lnTo>
                  <a:pt x="14800" y="2226"/>
                </a:lnTo>
                <a:lnTo>
                  <a:pt x="15653" y="2394"/>
                </a:lnTo>
                <a:lnTo>
                  <a:pt x="16569" y="2657"/>
                </a:lnTo>
                <a:lnTo>
                  <a:pt x="17621" y="2751"/>
                </a:lnTo>
                <a:lnTo>
                  <a:pt x="17632" y="4715"/>
                </a:lnTo>
                <a:lnTo>
                  <a:pt x="17621" y="6799"/>
                </a:lnTo>
                <a:lnTo>
                  <a:pt x="18484" y="7817"/>
                </a:lnTo>
                <a:lnTo>
                  <a:pt x="18579" y="9476"/>
                </a:lnTo>
                <a:lnTo>
                  <a:pt x="19811" y="9466"/>
                </a:lnTo>
                <a:lnTo>
                  <a:pt x="21600" y="9361"/>
                </a:lnTo>
                <a:lnTo>
                  <a:pt x="21547" y="11125"/>
                </a:lnTo>
                <a:lnTo>
                  <a:pt x="21447" y="12661"/>
                </a:lnTo>
                <a:lnTo>
                  <a:pt x="19793" y="12867"/>
                </a:lnTo>
                <a:lnTo>
                  <a:pt x="17958" y="12839"/>
                </a:lnTo>
                <a:lnTo>
                  <a:pt x="17948" y="15390"/>
                </a:lnTo>
                <a:lnTo>
                  <a:pt x="18053" y="17389"/>
                </a:lnTo>
                <a:lnTo>
                  <a:pt x="18060" y="18906"/>
                </a:lnTo>
                <a:lnTo>
                  <a:pt x="19021" y="19825"/>
                </a:lnTo>
                <a:lnTo>
                  <a:pt x="20147" y="21148"/>
                </a:lnTo>
                <a:lnTo>
                  <a:pt x="18453" y="21390"/>
                </a:lnTo>
                <a:lnTo>
                  <a:pt x="16632" y="21600"/>
                </a:lnTo>
                <a:lnTo>
                  <a:pt x="15190" y="21526"/>
                </a:lnTo>
                <a:lnTo>
                  <a:pt x="12832" y="21484"/>
                </a:lnTo>
                <a:lnTo>
                  <a:pt x="11579" y="20749"/>
                </a:lnTo>
                <a:lnTo>
                  <a:pt x="9274" y="20760"/>
                </a:lnTo>
                <a:lnTo>
                  <a:pt x="7168" y="20781"/>
                </a:lnTo>
                <a:lnTo>
                  <a:pt x="4926" y="20823"/>
                </a:lnTo>
                <a:lnTo>
                  <a:pt x="3579" y="20749"/>
                </a:lnTo>
                <a:lnTo>
                  <a:pt x="2758" y="19993"/>
                </a:lnTo>
                <a:lnTo>
                  <a:pt x="1852" y="20224"/>
                </a:lnTo>
                <a:lnTo>
                  <a:pt x="21" y="20688"/>
                </a:lnTo>
                <a:close/>
                <a:moveTo>
                  <a:pt x="21" y="20688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EFCE945A-CFCA-4EFD-BD27-A547BB027DF1}"/>
              </a:ext>
            </a:extLst>
          </p:cNvPr>
          <p:cNvSpPr>
            <a:spLocks/>
          </p:cNvSpPr>
          <p:nvPr/>
        </p:nvSpPr>
        <p:spPr bwMode="auto">
          <a:xfrm>
            <a:off x="5389439" y="2536032"/>
            <a:ext cx="1202159" cy="81929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0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2826" y="21600"/>
                </a:moveTo>
                <a:lnTo>
                  <a:pt x="2797" y="19562"/>
                </a:lnTo>
                <a:lnTo>
                  <a:pt x="2054" y="18759"/>
                </a:lnTo>
                <a:lnTo>
                  <a:pt x="1301" y="17525"/>
                </a:lnTo>
                <a:lnTo>
                  <a:pt x="1203" y="16291"/>
                </a:lnTo>
                <a:lnTo>
                  <a:pt x="421" y="15013"/>
                </a:lnTo>
                <a:lnTo>
                  <a:pt x="421" y="13248"/>
                </a:lnTo>
                <a:lnTo>
                  <a:pt x="0" y="12107"/>
                </a:lnTo>
                <a:lnTo>
                  <a:pt x="724" y="10988"/>
                </a:lnTo>
                <a:lnTo>
                  <a:pt x="1164" y="9811"/>
                </a:lnTo>
                <a:lnTo>
                  <a:pt x="1886" y="8192"/>
                </a:lnTo>
                <a:lnTo>
                  <a:pt x="2866" y="8376"/>
                </a:lnTo>
                <a:lnTo>
                  <a:pt x="3648" y="7443"/>
                </a:lnTo>
                <a:lnTo>
                  <a:pt x="4205" y="8477"/>
                </a:lnTo>
                <a:lnTo>
                  <a:pt x="4841" y="7429"/>
                </a:lnTo>
                <a:lnTo>
                  <a:pt x="5800" y="7171"/>
                </a:lnTo>
                <a:lnTo>
                  <a:pt x="7022" y="6984"/>
                </a:lnTo>
                <a:lnTo>
                  <a:pt x="7892" y="6195"/>
                </a:lnTo>
                <a:lnTo>
                  <a:pt x="7677" y="4703"/>
                </a:lnTo>
                <a:lnTo>
                  <a:pt x="9506" y="4601"/>
                </a:lnTo>
                <a:lnTo>
                  <a:pt x="10719" y="3553"/>
                </a:lnTo>
                <a:lnTo>
                  <a:pt x="11844" y="1808"/>
                </a:lnTo>
                <a:lnTo>
                  <a:pt x="12372" y="588"/>
                </a:lnTo>
                <a:lnTo>
                  <a:pt x="13207" y="57"/>
                </a:lnTo>
                <a:lnTo>
                  <a:pt x="14263" y="0"/>
                </a:lnTo>
                <a:lnTo>
                  <a:pt x="14948" y="1492"/>
                </a:lnTo>
                <a:lnTo>
                  <a:pt x="15476" y="3157"/>
                </a:lnTo>
                <a:lnTo>
                  <a:pt x="15300" y="5396"/>
                </a:lnTo>
                <a:lnTo>
                  <a:pt x="16238" y="5306"/>
                </a:lnTo>
                <a:lnTo>
                  <a:pt x="16884" y="6558"/>
                </a:lnTo>
                <a:lnTo>
                  <a:pt x="17960" y="7261"/>
                </a:lnTo>
                <a:lnTo>
                  <a:pt x="18716" y="8908"/>
                </a:lnTo>
                <a:lnTo>
                  <a:pt x="19311" y="9399"/>
                </a:lnTo>
                <a:lnTo>
                  <a:pt x="20133" y="10972"/>
                </a:lnTo>
                <a:lnTo>
                  <a:pt x="20700" y="12249"/>
                </a:lnTo>
                <a:lnTo>
                  <a:pt x="21600" y="13368"/>
                </a:lnTo>
                <a:lnTo>
                  <a:pt x="20816" y="14571"/>
                </a:lnTo>
                <a:lnTo>
                  <a:pt x="19684" y="14118"/>
                </a:lnTo>
                <a:lnTo>
                  <a:pt x="18493" y="13841"/>
                </a:lnTo>
                <a:lnTo>
                  <a:pt x="17884" y="14747"/>
                </a:lnTo>
                <a:lnTo>
                  <a:pt x="16864" y="14533"/>
                </a:lnTo>
                <a:lnTo>
                  <a:pt x="15886" y="15087"/>
                </a:lnTo>
                <a:lnTo>
                  <a:pt x="14961" y="15313"/>
                </a:lnTo>
                <a:lnTo>
                  <a:pt x="14137" y="15175"/>
                </a:lnTo>
                <a:lnTo>
                  <a:pt x="13623" y="16684"/>
                </a:lnTo>
                <a:lnTo>
                  <a:pt x="11543" y="16525"/>
                </a:lnTo>
                <a:lnTo>
                  <a:pt x="10260" y="15886"/>
                </a:lnTo>
                <a:lnTo>
                  <a:pt x="9448" y="14546"/>
                </a:lnTo>
                <a:lnTo>
                  <a:pt x="8239" y="14533"/>
                </a:lnTo>
                <a:lnTo>
                  <a:pt x="7329" y="16143"/>
                </a:lnTo>
                <a:lnTo>
                  <a:pt x="6995" y="18093"/>
                </a:lnTo>
                <a:lnTo>
                  <a:pt x="5152" y="18294"/>
                </a:lnTo>
                <a:lnTo>
                  <a:pt x="3806" y="18294"/>
                </a:lnTo>
                <a:lnTo>
                  <a:pt x="3592" y="19828"/>
                </a:lnTo>
                <a:lnTo>
                  <a:pt x="2826" y="21600"/>
                </a:lnTo>
                <a:close/>
                <a:moveTo>
                  <a:pt x="282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8914909A-4E63-4F6D-B706-92684BBC8726}"/>
              </a:ext>
            </a:extLst>
          </p:cNvPr>
          <p:cNvSpPr>
            <a:spLocks/>
          </p:cNvSpPr>
          <p:nvPr/>
        </p:nvSpPr>
        <p:spPr bwMode="auto">
          <a:xfrm>
            <a:off x="5312420" y="1379637"/>
            <a:ext cx="968871" cy="147563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2823"/>
                </a:moveTo>
                <a:lnTo>
                  <a:pt x="186" y="11833"/>
                </a:lnTo>
                <a:lnTo>
                  <a:pt x="1551" y="10523"/>
                </a:lnTo>
                <a:lnTo>
                  <a:pt x="2977" y="9560"/>
                </a:lnTo>
                <a:lnTo>
                  <a:pt x="4162" y="8905"/>
                </a:lnTo>
                <a:lnTo>
                  <a:pt x="4322" y="7987"/>
                </a:lnTo>
                <a:lnTo>
                  <a:pt x="4482" y="6748"/>
                </a:lnTo>
                <a:lnTo>
                  <a:pt x="4482" y="5725"/>
                </a:lnTo>
                <a:lnTo>
                  <a:pt x="4842" y="4996"/>
                </a:lnTo>
                <a:lnTo>
                  <a:pt x="5171" y="4182"/>
                </a:lnTo>
                <a:lnTo>
                  <a:pt x="4892" y="3388"/>
                </a:lnTo>
                <a:lnTo>
                  <a:pt x="4172" y="2844"/>
                </a:lnTo>
                <a:lnTo>
                  <a:pt x="3720" y="1868"/>
                </a:lnTo>
                <a:lnTo>
                  <a:pt x="3643" y="532"/>
                </a:lnTo>
                <a:lnTo>
                  <a:pt x="4742" y="7"/>
                </a:lnTo>
                <a:lnTo>
                  <a:pt x="6050" y="0"/>
                </a:lnTo>
                <a:lnTo>
                  <a:pt x="7945" y="663"/>
                </a:lnTo>
                <a:lnTo>
                  <a:pt x="9974" y="1213"/>
                </a:lnTo>
                <a:lnTo>
                  <a:pt x="12847" y="2151"/>
                </a:lnTo>
                <a:lnTo>
                  <a:pt x="15193" y="2986"/>
                </a:lnTo>
                <a:lnTo>
                  <a:pt x="18007" y="3859"/>
                </a:lnTo>
                <a:lnTo>
                  <a:pt x="19982" y="4657"/>
                </a:lnTo>
                <a:lnTo>
                  <a:pt x="21390" y="5228"/>
                </a:lnTo>
                <a:lnTo>
                  <a:pt x="21600" y="6191"/>
                </a:lnTo>
                <a:lnTo>
                  <a:pt x="21590" y="9046"/>
                </a:lnTo>
                <a:lnTo>
                  <a:pt x="21570" y="10345"/>
                </a:lnTo>
                <a:lnTo>
                  <a:pt x="19682" y="10398"/>
                </a:lnTo>
                <a:lnTo>
                  <a:pt x="19373" y="11111"/>
                </a:lnTo>
                <a:lnTo>
                  <a:pt x="18344" y="11872"/>
                </a:lnTo>
                <a:lnTo>
                  <a:pt x="18454" y="12562"/>
                </a:lnTo>
                <a:lnTo>
                  <a:pt x="17715" y="13172"/>
                </a:lnTo>
                <a:lnTo>
                  <a:pt x="17874" y="13835"/>
                </a:lnTo>
                <a:lnTo>
                  <a:pt x="17155" y="14524"/>
                </a:lnTo>
                <a:lnTo>
                  <a:pt x="18374" y="14572"/>
                </a:lnTo>
                <a:lnTo>
                  <a:pt x="18673" y="15570"/>
                </a:lnTo>
                <a:lnTo>
                  <a:pt x="19313" y="16095"/>
                </a:lnTo>
                <a:lnTo>
                  <a:pt x="19313" y="17026"/>
                </a:lnTo>
                <a:lnTo>
                  <a:pt x="17984" y="17085"/>
                </a:lnTo>
                <a:lnTo>
                  <a:pt x="16926" y="17460"/>
                </a:lnTo>
                <a:lnTo>
                  <a:pt x="15837" y="18431"/>
                </a:lnTo>
                <a:lnTo>
                  <a:pt x="14738" y="19060"/>
                </a:lnTo>
                <a:lnTo>
                  <a:pt x="13709" y="19487"/>
                </a:lnTo>
                <a:lnTo>
                  <a:pt x="12439" y="19561"/>
                </a:lnTo>
                <a:lnTo>
                  <a:pt x="11272" y="19539"/>
                </a:lnTo>
                <a:lnTo>
                  <a:pt x="11522" y="20379"/>
                </a:lnTo>
                <a:lnTo>
                  <a:pt x="10358" y="20812"/>
                </a:lnTo>
                <a:lnTo>
                  <a:pt x="8979" y="20963"/>
                </a:lnTo>
                <a:lnTo>
                  <a:pt x="7791" y="21068"/>
                </a:lnTo>
                <a:lnTo>
                  <a:pt x="6932" y="21600"/>
                </a:lnTo>
                <a:lnTo>
                  <a:pt x="6203" y="21075"/>
                </a:lnTo>
                <a:lnTo>
                  <a:pt x="5464" y="21551"/>
                </a:lnTo>
                <a:lnTo>
                  <a:pt x="4009" y="21534"/>
                </a:lnTo>
                <a:lnTo>
                  <a:pt x="3536" y="20495"/>
                </a:lnTo>
                <a:lnTo>
                  <a:pt x="3007" y="19861"/>
                </a:lnTo>
                <a:lnTo>
                  <a:pt x="1948" y="19441"/>
                </a:lnTo>
                <a:lnTo>
                  <a:pt x="1256" y="18850"/>
                </a:lnTo>
                <a:lnTo>
                  <a:pt x="1336" y="18181"/>
                </a:lnTo>
                <a:lnTo>
                  <a:pt x="2744" y="18181"/>
                </a:lnTo>
                <a:lnTo>
                  <a:pt x="4291" y="18029"/>
                </a:lnTo>
                <a:lnTo>
                  <a:pt x="3234" y="17332"/>
                </a:lnTo>
                <a:lnTo>
                  <a:pt x="3353" y="16407"/>
                </a:lnTo>
                <a:lnTo>
                  <a:pt x="3001" y="15387"/>
                </a:lnTo>
                <a:lnTo>
                  <a:pt x="2701" y="14736"/>
                </a:lnTo>
                <a:lnTo>
                  <a:pt x="1885" y="14413"/>
                </a:lnTo>
                <a:lnTo>
                  <a:pt x="652" y="13695"/>
                </a:lnTo>
                <a:lnTo>
                  <a:pt x="0" y="12823"/>
                </a:lnTo>
                <a:close/>
                <a:moveTo>
                  <a:pt x="0" y="1282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7" name="Freeform 6">
            <a:extLst>
              <a:ext uri="{FF2B5EF4-FFF2-40B4-BE49-F238E27FC236}">
                <a16:creationId xmlns:a16="http://schemas.microsoft.com/office/drawing/2014/main" id="{527AC044-3A9F-413D-982A-DE94AD79A169}"/>
              </a:ext>
            </a:extLst>
          </p:cNvPr>
          <p:cNvSpPr>
            <a:spLocks/>
          </p:cNvSpPr>
          <p:nvPr/>
        </p:nvSpPr>
        <p:spPr bwMode="auto">
          <a:xfrm>
            <a:off x="7125147" y="2171031"/>
            <a:ext cx="1380753" cy="105147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13349" y="20286"/>
                </a:moveTo>
                <a:lnTo>
                  <a:pt x="14409" y="20203"/>
                </a:lnTo>
                <a:lnTo>
                  <a:pt x="14916" y="19343"/>
                </a:lnTo>
                <a:lnTo>
                  <a:pt x="15463" y="18812"/>
                </a:lnTo>
                <a:lnTo>
                  <a:pt x="17457" y="18766"/>
                </a:lnTo>
                <a:lnTo>
                  <a:pt x="18517" y="17246"/>
                </a:lnTo>
                <a:lnTo>
                  <a:pt x="19486" y="15819"/>
                </a:lnTo>
                <a:lnTo>
                  <a:pt x="20357" y="14419"/>
                </a:lnTo>
                <a:lnTo>
                  <a:pt x="21600" y="12669"/>
                </a:lnTo>
                <a:lnTo>
                  <a:pt x="20385" y="12568"/>
                </a:lnTo>
                <a:lnTo>
                  <a:pt x="18777" y="11969"/>
                </a:lnTo>
                <a:lnTo>
                  <a:pt x="16748" y="11112"/>
                </a:lnTo>
                <a:lnTo>
                  <a:pt x="15926" y="10716"/>
                </a:lnTo>
                <a:lnTo>
                  <a:pt x="15364" y="9942"/>
                </a:lnTo>
                <a:lnTo>
                  <a:pt x="14522" y="9058"/>
                </a:lnTo>
                <a:lnTo>
                  <a:pt x="13967" y="8045"/>
                </a:lnTo>
                <a:lnTo>
                  <a:pt x="14150" y="6882"/>
                </a:lnTo>
                <a:lnTo>
                  <a:pt x="12584" y="7020"/>
                </a:lnTo>
                <a:lnTo>
                  <a:pt x="12541" y="5869"/>
                </a:lnTo>
                <a:lnTo>
                  <a:pt x="13040" y="4570"/>
                </a:lnTo>
                <a:lnTo>
                  <a:pt x="13138" y="3630"/>
                </a:lnTo>
                <a:lnTo>
                  <a:pt x="12275" y="2921"/>
                </a:lnTo>
                <a:lnTo>
                  <a:pt x="11713" y="2175"/>
                </a:lnTo>
                <a:lnTo>
                  <a:pt x="11081" y="1401"/>
                </a:lnTo>
                <a:lnTo>
                  <a:pt x="9793" y="516"/>
                </a:lnTo>
                <a:lnTo>
                  <a:pt x="8929" y="488"/>
                </a:lnTo>
                <a:lnTo>
                  <a:pt x="8115" y="258"/>
                </a:lnTo>
                <a:lnTo>
                  <a:pt x="7209" y="0"/>
                </a:lnTo>
                <a:lnTo>
                  <a:pt x="6591" y="1050"/>
                </a:lnTo>
                <a:lnTo>
                  <a:pt x="5917" y="433"/>
                </a:lnTo>
                <a:lnTo>
                  <a:pt x="4782" y="691"/>
                </a:lnTo>
                <a:lnTo>
                  <a:pt x="4606" y="2285"/>
                </a:lnTo>
                <a:lnTo>
                  <a:pt x="4210" y="3363"/>
                </a:lnTo>
                <a:lnTo>
                  <a:pt x="3570" y="4048"/>
                </a:lnTo>
                <a:lnTo>
                  <a:pt x="3020" y="5385"/>
                </a:lnTo>
                <a:lnTo>
                  <a:pt x="2830" y="7007"/>
                </a:lnTo>
                <a:lnTo>
                  <a:pt x="2107" y="7734"/>
                </a:lnTo>
                <a:lnTo>
                  <a:pt x="1449" y="9724"/>
                </a:lnTo>
                <a:lnTo>
                  <a:pt x="1449" y="11822"/>
                </a:lnTo>
                <a:lnTo>
                  <a:pt x="316" y="12125"/>
                </a:lnTo>
                <a:lnTo>
                  <a:pt x="0" y="13393"/>
                </a:lnTo>
                <a:lnTo>
                  <a:pt x="1074" y="13863"/>
                </a:lnTo>
                <a:lnTo>
                  <a:pt x="1931" y="14867"/>
                </a:lnTo>
                <a:lnTo>
                  <a:pt x="2619" y="16000"/>
                </a:lnTo>
                <a:lnTo>
                  <a:pt x="3125" y="17176"/>
                </a:lnTo>
                <a:lnTo>
                  <a:pt x="3483" y="17987"/>
                </a:lnTo>
                <a:lnTo>
                  <a:pt x="4122" y="18032"/>
                </a:lnTo>
                <a:lnTo>
                  <a:pt x="4271" y="19360"/>
                </a:lnTo>
                <a:lnTo>
                  <a:pt x="5017" y="19683"/>
                </a:lnTo>
                <a:lnTo>
                  <a:pt x="5798" y="19932"/>
                </a:lnTo>
                <a:lnTo>
                  <a:pt x="6529" y="20403"/>
                </a:lnTo>
                <a:lnTo>
                  <a:pt x="7281" y="21212"/>
                </a:lnTo>
                <a:lnTo>
                  <a:pt x="8322" y="21406"/>
                </a:lnTo>
                <a:lnTo>
                  <a:pt x="9582" y="21600"/>
                </a:lnTo>
                <a:lnTo>
                  <a:pt x="10491" y="20574"/>
                </a:lnTo>
                <a:lnTo>
                  <a:pt x="11522" y="20338"/>
                </a:lnTo>
                <a:lnTo>
                  <a:pt x="12260" y="20532"/>
                </a:lnTo>
                <a:lnTo>
                  <a:pt x="13349" y="20286"/>
                </a:lnTo>
                <a:close/>
                <a:moveTo>
                  <a:pt x="13349" y="20286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8" name="Freeform 7">
            <a:extLst>
              <a:ext uri="{FF2B5EF4-FFF2-40B4-BE49-F238E27FC236}">
                <a16:creationId xmlns:a16="http://schemas.microsoft.com/office/drawing/2014/main" id="{B3BA639B-F8DE-451A-8DB6-DC04C4177C25}"/>
              </a:ext>
            </a:extLst>
          </p:cNvPr>
          <p:cNvSpPr>
            <a:spLocks/>
          </p:cNvSpPr>
          <p:nvPr/>
        </p:nvSpPr>
        <p:spPr bwMode="auto">
          <a:xfrm>
            <a:off x="5184056" y="3045024"/>
            <a:ext cx="1792635" cy="177589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4254" y="10737"/>
                </a:moveTo>
                <a:lnTo>
                  <a:pt x="4367" y="9935"/>
                </a:lnTo>
                <a:lnTo>
                  <a:pt x="4475" y="8732"/>
                </a:lnTo>
                <a:lnTo>
                  <a:pt x="5000" y="8126"/>
                </a:lnTo>
                <a:lnTo>
                  <a:pt x="5298" y="7542"/>
                </a:lnTo>
                <a:lnTo>
                  <a:pt x="6152" y="6996"/>
                </a:lnTo>
                <a:lnTo>
                  <a:pt x="6141" y="6225"/>
                </a:lnTo>
                <a:lnTo>
                  <a:pt x="6406" y="5439"/>
                </a:lnTo>
                <a:lnTo>
                  <a:pt x="6471" y="4740"/>
                </a:lnTo>
                <a:lnTo>
                  <a:pt x="6477" y="3834"/>
                </a:lnTo>
                <a:lnTo>
                  <a:pt x="6942" y="3242"/>
                </a:lnTo>
                <a:lnTo>
                  <a:pt x="7136" y="2216"/>
                </a:lnTo>
                <a:lnTo>
                  <a:pt x="7315" y="1337"/>
                </a:lnTo>
                <a:lnTo>
                  <a:pt x="7980" y="513"/>
                </a:lnTo>
                <a:lnTo>
                  <a:pt x="8732" y="491"/>
                </a:lnTo>
                <a:lnTo>
                  <a:pt x="9192" y="873"/>
                </a:lnTo>
                <a:lnTo>
                  <a:pt x="9992" y="1381"/>
                </a:lnTo>
                <a:lnTo>
                  <a:pt x="10711" y="1413"/>
                </a:lnTo>
                <a:lnTo>
                  <a:pt x="11539" y="1397"/>
                </a:lnTo>
                <a:lnTo>
                  <a:pt x="11950" y="835"/>
                </a:lnTo>
                <a:lnTo>
                  <a:pt x="13110" y="769"/>
                </a:lnTo>
                <a:lnTo>
                  <a:pt x="13818" y="480"/>
                </a:lnTo>
                <a:lnTo>
                  <a:pt x="14473" y="551"/>
                </a:lnTo>
                <a:lnTo>
                  <a:pt x="14895" y="164"/>
                </a:lnTo>
                <a:lnTo>
                  <a:pt x="16188" y="430"/>
                </a:lnTo>
                <a:lnTo>
                  <a:pt x="16981" y="0"/>
                </a:lnTo>
                <a:lnTo>
                  <a:pt x="17338" y="551"/>
                </a:lnTo>
                <a:lnTo>
                  <a:pt x="17841" y="1222"/>
                </a:lnTo>
                <a:lnTo>
                  <a:pt x="18979" y="1017"/>
                </a:lnTo>
                <a:lnTo>
                  <a:pt x="19881" y="913"/>
                </a:lnTo>
                <a:lnTo>
                  <a:pt x="20324" y="1539"/>
                </a:lnTo>
                <a:lnTo>
                  <a:pt x="21157" y="2105"/>
                </a:lnTo>
                <a:lnTo>
                  <a:pt x="21125" y="2681"/>
                </a:lnTo>
                <a:lnTo>
                  <a:pt x="21030" y="3374"/>
                </a:lnTo>
                <a:lnTo>
                  <a:pt x="21600" y="3689"/>
                </a:lnTo>
                <a:lnTo>
                  <a:pt x="21254" y="4202"/>
                </a:lnTo>
                <a:lnTo>
                  <a:pt x="20832" y="4710"/>
                </a:lnTo>
                <a:lnTo>
                  <a:pt x="20161" y="5264"/>
                </a:lnTo>
                <a:lnTo>
                  <a:pt x="19939" y="6198"/>
                </a:lnTo>
                <a:lnTo>
                  <a:pt x="19791" y="7755"/>
                </a:lnTo>
                <a:lnTo>
                  <a:pt x="19085" y="8265"/>
                </a:lnTo>
                <a:lnTo>
                  <a:pt x="18874" y="9029"/>
                </a:lnTo>
                <a:lnTo>
                  <a:pt x="19118" y="9803"/>
                </a:lnTo>
                <a:lnTo>
                  <a:pt x="19339" y="11337"/>
                </a:lnTo>
                <a:lnTo>
                  <a:pt x="19496" y="12679"/>
                </a:lnTo>
                <a:lnTo>
                  <a:pt x="19626" y="13546"/>
                </a:lnTo>
                <a:lnTo>
                  <a:pt x="20156" y="14200"/>
                </a:lnTo>
                <a:lnTo>
                  <a:pt x="20567" y="15046"/>
                </a:lnTo>
                <a:lnTo>
                  <a:pt x="20940" y="15679"/>
                </a:lnTo>
                <a:lnTo>
                  <a:pt x="20032" y="15766"/>
                </a:lnTo>
                <a:lnTo>
                  <a:pt x="18912" y="15935"/>
                </a:lnTo>
                <a:lnTo>
                  <a:pt x="18285" y="16840"/>
                </a:lnTo>
                <a:lnTo>
                  <a:pt x="18582" y="17511"/>
                </a:lnTo>
                <a:lnTo>
                  <a:pt x="18474" y="18385"/>
                </a:lnTo>
                <a:lnTo>
                  <a:pt x="18133" y="19400"/>
                </a:lnTo>
                <a:lnTo>
                  <a:pt x="18555" y="19990"/>
                </a:lnTo>
                <a:lnTo>
                  <a:pt x="19091" y="20443"/>
                </a:lnTo>
                <a:lnTo>
                  <a:pt x="19729" y="20061"/>
                </a:lnTo>
                <a:lnTo>
                  <a:pt x="19707" y="21600"/>
                </a:lnTo>
                <a:lnTo>
                  <a:pt x="18914" y="21526"/>
                </a:lnTo>
                <a:lnTo>
                  <a:pt x="18474" y="20792"/>
                </a:lnTo>
                <a:lnTo>
                  <a:pt x="17922" y="20465"/>
                </a:lnTo>
                <a:lnTo>
                  <a:pt x="17159" y="20203"/>
                </a:lnTo>
                <a:lnTo>
                  <a:pt x="16830" y="19564"/>
                </a:lnTo>
                <a:lnTo>
                  <a:pt x="16186" y="19826"/>
                </a:lnTo>
                <a:lnTo>
                  <a:pt x="15451" y="19695"/>
                </a:lnTo>
                <a:lnTo>
                  <a:pt x="14728" y="19667"/>
                </a:lnTo>
                <a:lnTo>
                  <a:pt x="14721" y="18997"/>
                </a:lnTo>
                <a:lnTo>
                  <a:pt x="13921" y="19291"/>
                </a:lnTo>
                <a:lnTo>
                  <a:pt x="13248" y="18760"/>
                </a:lnTo>
                <a:lnTo>
                  <a:pt x="12239" y="18773"/>
                </a:lnTo>
                <a:lnTo>
                  <a:pt x="11367" y="18844"/>
                </a:lnTo>
                <a:lnTo>
                  <a:pt x="11324" y="17796"/>
                </a:lnTo>
                <a:lnTo>
                  <a:pt x="10754" y="17094"/>
                </a:lnTo>
                <a:lnTo>
                  <a:pt x="10815" y="15929"/>
                </a:lnTo>
                <a:lnTo>
                  <a:pt x="10788" y="15253"/>
                </a:lnTo>
                <a:lnTo>
                  <a:pt x="10783" y="14527"/>
                </a:lnTo>
                <a:lnTo>
                  <a:pt x="10123" y="14495"/>
                </a:lnTo>
                <a:lnTo>
                  <a:pt x="9179" y="14192"/>
                </a:lnTo>
                <a:lnTo>
                  <a:pt x="8344" y="14192"/>
                </a:lnTo>
                <a:lnTo>
                  <a:pt x="8037" y="15302"/>
                </a:lnTo>
                <a:lnTo>
                  <a:pt x="5653" y="15281"/>
                </a:lnTo>
                <a:lnTo>
                  <a:pt x="5405" y="14631"/>
                </a:lnTo>
                <a:lnTo>
                  <a:pt x="5102" y="13736"/>
                </a:lnTo>
                <a:lnTo>
                  <a:pt x="4766" y="12904"/>
                </a:lnTo>
                <a:lnTo>
                  <a:pt x="3899" y="12850"/>
                </a:lnTo>
                <a:lnTo>
                  <a:pt x="2862" y="12902"/>
                </a:lnTo>
                <a:lnTo>
                  <a:pt x="1796" y="12866"/>
                </a:lnTo>
                <a:lnTo>
                  <a:pt x="1152" y="12986"/>
                </a:lnTo>
                <a:lnTo>
                  <a:pt x="130" y="13543"/>
                </a:lnTo>
                <a:lnTo>
                  <a:pt x="0" y="12839"/>
                </a:lnTo>
                <a:lnTo>
                  <a:pt x="395" y="12450"/>
                </a:lnTo>
                <a:lnTo>
                  <a:pt x="476" y="11894"/>
                </a:lnTo>
                <a:lnTo>
                  <a:pt x="1098" y="11588"/>
                </a:lnTo>
                <a:lnTo>
                  <a:pt x="1828" y="11364"/>
                </a:lnTo>
                <a:lnTo>
                  <a:pt x="2418" y="11141"/>
                </a:lnTo>
                <a:lnTo>
                  <a:pt x="2537" y="11768"/>
                </a:lnTo>
                <a:lnTo>
                  <a:pt x="3175" y="11435"/>
                </a:lnTo>
                <a:lnTo>
                  <a:pt x="3661" y="10917"/>
                </a:lnTo>
                <a:lnTo>
                  <a:pt x="4254" y="10737"/>
                </a:lnTo>
                <a:close/>
                <a:moveTo>
                  <a:pt x="4254" y="1073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FA22E5CA-52DF-4ED6-B039-5B1867201097}"/>
              </a:ext>
            </a:extLst>
          </p:cNvPr>
          <p:cNvSpPr>
            <a:spLocks/>
          </p:cNvSpPr>
          <p:nvPr/>
        </p:nvSpPr>
        <p:spPr bwMode="auto">
          <a:xfrm>
            <a:off x="6790283" y="3651127"/>
            <a:ext cx="1017984" cy="1019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0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3181" y="2317"/>
                </a:moveTo>
                <a:lnTo>
                  <a:pt x="3055" y="1199"/>
                </a:lnTo>
                <a:lnTo>
                  <a:pt x="2468" y="147"/>
                </a:lnTo>
                <a:lnTo>
                  <a:pt x="5305" y="0"/>
                </a:lnTo>
                <a:lnTo>
                  <a:pt x="10052" y="342"/>
                </a:lnTo>
                <a:lnTo>
                  <a:pt x="12787" y="1721"/>
                </a:lnTo>
                <a:lnTo>
                  <a:pt x="14130" y="2699"/>
                </a:lnTo>
                <a:lnTo>
                  <a:pt x="15414" y="3514"/>
                </a:lnTo>
                <a:lnTo>
                  <a:pt x="16591" y="4127"/>
                </a:lnTo>
                <a:lnTo>
                  <a:pt x="16838" y="5340"/>
                </a:lnTo>
                <a:lnTo>
                  <a:pt x="17697" y="5917"/>
                </a:lnTo>
                <a:lnTo>
                  <a:pt x="19605" y="7235"/>
                </a:lnTo>
                <a:lnTo>
                  <a:pt x="18910" y="8507"/>
                </a:lnTo>
                <a:lnTo>
                  <a:pt x="18628" y="9990"/>
                </a:lnTo>
                <a:lnTo>
                  <a:pt x="19075" y="11156"/>
                </a:lnTo>
                <a:lnTo>
                  <a:pt x="20064" y="12192"/>
                </a:lnTo>
                <a:lnTo>
                  <a:pt x="19558" y="14099"/>
                </a:lnTo>
                <a:lnTo>
                  <a:pt x="19758" y="15807"/>
                </a:lnTo>
                <a:lnTo>
                  <a:pt x="20147" y="17232"/>
                </a:lnTo>
                <a:lnTo>
                  <a:pt x="20641" y="18398"/>
                </a:lnTo>
                <a:lnTo>
                  <a:pt x="21600" y="19317"/>
                </a:lnTo>
                <a:lnTo>
                  <a:pt x="20005" y="20235"/>
                </a:lnTo>
                <a:lnTo>
                  <a:pt x="18522" y="20447"/>
                </a:lnTo>
                <a:lnTo>
                  <a:pt x="17532" y="20800"/>
                </a:lnTo>
                <a:lnTo>
                  <a:pt x="16520" y="20729"/>
                </a:lnTo>
                <a:lnTo>
                  <a:pt x="15801" y="21412"/>
                </a:lnTo>
                <a:lnTo>
                  <a:pt x="14070" y="21459"/>
                </a:lnTo>
                <a:lnTo>
                  <a:pt x="12987" y="20988"/>
                </a:lnTo>
                <a:lnTo>
                  <a:pt x="11680" y="21188"/>
                </a:lnTo>
                <a:lnTo>
                  <a:pt x="10301" y="21600"/>
                </a:lnTo>
                <a:lnTo>
                  <a:pt x="9807" y="20317"/>
                </a:lnTo>
                <a:lnTo>
                  <a:pt x="9690" y="18457"/>
                </a:lnTo>
                <a:lnTo>
                  <a:pt x="9124" y="17208"/>
                </a:lnTo>
                <a:lnTo>
                  <a:pt x="7994" y="17044"/>
                </a:lnTo>
                <a:lnTo>
                  <a:pt x="6463" y="16573"/>
                </a:lnTo>
                <a:lnTo>
                  <a:pt x="5274" y="15737"/>
                </a:lnTo>
                <a:lnTo>
                  <a:pt x="3896" y="15348"/>
                </a:lnTo>
                <a:lnTo>
                  <a:pt x="2659" y="14547"/>
                </a:lnTo>
                <a:lnTo>
                  <a:pt x="1696" y="12545"/>
                </a:lnTo>
                <a:lnTo>
                  <a:pt x="411" y="10802"/>
                </a:lnTo>
                <a:lnTo>
                  <a:pt x="35" y="8665"/>
                </a:lnTo>
                <a:lnTo>
                  <a:pt x="0" y="6616"/>
                </a:lnTo>
                <a:lnTo>
                  <a:pt x="1318" y="6678"/>
                </a:lnTo>
                <a:lnTo>
                  <a:pt x="2247" y="5798"/>
                </a:lnTo>
                <a:lnTo>
                  <a:pt x="2908" y="4746"/>
                </a:lnTo>
                <a:lnTo>
                  <a:pt x="2394" y="3131"/>
                </a:lnTo>
                <a:lnTo>
                  <a:pt x="3181" y="2317"/>
                </a:lnTo>
                <a:close/>
                <a:moveTo>
                  <a:pt x="3181" y="2317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0" name="Freeform 9">
            <a:extLst>
              <a:ext uri="{FF2B5EF4-FFF2-40B4-BE49-F238E27FC236}">
                <a16:creationId xmlns:a16="http://schemas.microsoft.com/office/drawing/2014/main" id="{8FEB8D2F-8DA5-4DE1-B9E1-C3FB11A361E6}"/>
              </a:ext>
            </a:extLst>
          </p:cNvPr>
          <p:cNvSpPr>
            <a:spLocks/>
          </p:cNvSpPr>
          <p:nvPr/>
        </p:nvSpPr>
        <p:spPr bwMode="auto">
          <a:xfrm>
            <a:off x="4292203" y="2244701"/>
            <a:ext cx="1120676" cy="9141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445" y="10844"/>
                </a:moveTo>
                <a:lnTo>
                  <a:pt x="1134" y="9661"/>
                </a:lnTo>
                <a:lnTo>
                  <a:pt x="1996" y="8616"/>
                </a:lnTo>
                <a:lnTo>
                  <a:pt x="2213" y="7082"/>
                </a:lnTo>
                <a:lnTo>
                  <a:pt x="1789" y="5606"/>
                </a:lnTo>
                <a:lnTo>
                  <a:pt x="1746" y="4345"/>
                </a:lnTo>
                <a:lnTo>
                  <a:pt x="2142" y="3199"/>
                </a:lnTo>
                <a:lnTo>
                  <a:pt x="2988" y="2269"/>
                </a:lnTo>
                <a:lnTo>
                  <a:pt x="2979" y="1149"/>
                </a:lnTo>
                <a:lnTo>
                  <a:pt x="3849" y="283"/>
                </a:lnTo>
                <a:lnTo>
                  <a:pt x="5528" y="0"/>
                </a:lnTo>
                <a:lnTo>
                  <a:pt x="6666" y="484"/>
                </a:lnTo>
                <a:lnTo>
                  <a:pt x="7793" y="1451"/>
                </a:lnTo>
                <a:lnTo>
                  <a:pt x="9465" y="1403"/>
                </a:lnTo>
                <a:lnTo>
                  <a:pt x="11258" y="2011"/>
                </a:lnTo>
                <a:lnTo>
                  <a:pt x="12641" y="2226"/>
                </a:lnTo>
                <a:lnTo>
                  <a:pt x="14301" y="1348"/>
                </a:lnTo>
                <a:lnTo>
                  <a:pt x="16279" y="1099"/>
                </a:lnTo>
                <a:lnTo>
                  <a:pt x="17640" y="1952"/>
                </a:lnTo>
                <a:lnTo>
                  <a:pt x="18700" y="1022"/>
                </a:lnTo>
                <a:lnTo>
                  <a:pt x="19681" y="51"/>
                </a:lnTo>
                <a:lnTo>
                  <a:pt x="20185" y="1232"/>
                </a:lnTo>
                <a:lnTo>
                  <a:pt x="20666" y="3075"/>
                </a:lnTo>
                <a:lnTo>
                  <a:pt x="21521" y="4027"/>
                </a:lnTo>
                <a:lnTo>
                  <a:pt x="21600" y="5606"/>
                </a:lnTo>
                <a:lnTo>
                  <a:pt x="20401" y="6063"/>
                </a:lnTo>
                <a:lnTo>
                  <a:pt x="19609" y="8059"/>
                </a:lnTo>
                <a:lnTo>
                  <a:pt x="19133" y="9771"/>
                </a:lnTo>
                <a:lnTo>
                  <a:pt x="18357" y="10530"/>
                </a:lnTo>
                <a:lnTo>
                  <a:pt x="18082" y="11771"/>
                </a:lnTo>
                <a:lnTo>
                  <a:pt x="17325" y="12313"/>
                </a:lnTo>
                <a:lnTo>
                  <a:pt x="16876" y="14007"/>
                </a:lnTo>
                <a:lnTo>
                  <a:pt x="16362" y="15686"/>
                </a:lnTo>
                <a:lnTo>
                  <a:pt x="15186" y="16888"/>
                </a:lnTo>
                <a:lnTo>
                  <a:pt x="14357" y="15325"/>
                </a:lnTo>
                <a:lnTo>
                  <a:pt x="13266" y="15566"/>
                </a:lnTo>
                <a:lnTo>
                  <a:pt x="12391" y="16650"/>
                </a:lnTo>
                <a:lnTo>
                  <a:pt x="11315" y="18111"/>
                </a:lnTo>
                <a:lnTo>
                  <a:pt x="10926" y="19955"/>
                </a:lnTo>
                <a:lnTo>
                  <a:pt x="9408" y="21030"/>
                </a:lnTo>
                <a:lnTo>
                  <a:pt x="8099" y="21368"/>
                </a:lnTo>
                <a:lnTo>
                  <a:pt x="6867" y="21600"/>
                </a:lnTo>
                <a:lnTo>
                  <a:pt x="5480" y="21188"/>
                </a:lnTo>
                <a:lnTo>
                  <a:pt x="4817" y="19467"/>
                </a:lnTo>
                <a:lnTo>
                  <a:pt x="4154" y="18232"/>
                </a:lnTo>
                <a:lnTo>
                  <a:pt x="3525" y="17091"/>
                </a:lnTo>
                <a:lnTo>
                  <a:pt x="2147" y="16922"/>
                </a:lnTo>
                <a:lnTo>
                  <a:pt x="0" y="16601"/>
                </a:lnTo>
                <a:lnTo>
                  <a:pt x="149" y="14219"/>
                </a:lnTo>
                <a:lnTo>
                  <a:pt x="136" y="12301"/>
                </a:lnTo>
                <a:lnTo>
                  <a:pt x="445" y="10844"/>
                </a:lnTo>
                <a:close/>
                <a:moveTo>
                  <a:pt x="445" y="10844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74B2999-AA49-4CF3-823C-18A77BF79740}"/>
              </a:ext>
            </a:extLst>
          </p:cNvPr>
          <p:cNvSpPr>
            <a:spLocks/>
          </p:cNvSpPr>
          <p:nvPr/>
        </p:nvSpPr>
        <p:spPr bwMode="auto">
          <a:xfrm>
            <a:off x="4982022" y="477739"/>
            <a:ext cx="1388566" cy="126243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0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600" h="21600">
                <a:moveTo>
                  <a:pt x="21600" y="17815"/>
                </a:moveTo>
                <a:lnTo>
                  <a:pt x="21521" y="15865"/>
                </a:lnTo>
                <a:lnTo>
                  <a:pt x="21482" y="12831"/>
                </a:lnTo>
                <a:lnTo>
                  <a:pt x="21350" y="9262"/>
                </a:lnTo>
                <a:lnTo>
                  <a:pt x="21232" y="6136"/>
                </a:lnTo>
                <a:lnTo>
                  <a:pt x="20681" y="4968"/>
                </a:lnTo>
                <a:lnTo>
                  <a:pt x="20980" y="4013"/>
                </a:lnTo>
                <a:lnTo>
                  <a:pt x="20896" y="2912"/>
                </a:lnTo>
                <a:lnTo>
                  <a:pt x="21035" y="2140"/>
                </a:lnTo>
                <a:lnTo>
                  <a:pt x="20090" y="1949"/>
                </a:lnTo>
                <a:lnTo>
                  <a:pt x="19186" y="1636"/>
                </a:lnTo>
                <a:lnTo>
                  <a:pt x="18422" y="910"/>
                </a:lnTo>
                <a:lnTo>
                  <a:pt x="17497" y="657"/>
                </a:lnTo>
                <a:lnTo>
                  <a:pt x="16420" y="665"/>
                </a:lnTo>
                <a:lnTo>
                  <a:pt x="15419" y="925"/>
                </a:lnTo>
                <a:lnTo>
                  <a:pt x="14655" y="1590"/>
                </a:lnTo>
                <a:lnTo>
                  <a:pt x="14453" y="2622"/>
                </a:lnTo>
                <a:lnTo>
                  <a:pt x="14495" y="3860"/>
                </a:lnTo>
                <a:lnTo>
                  <a:pt x="13807" y="4571"/>
                </a:lnTo>
                <a:lnTo>
                  <a:pt x="12299" y="3929"/>
                </a:lnTo>
                <a:lnTo>
                  <a:pt x="11145" y="3386"/>
                </a:lnTo>
                <a:lnTo>
                  <a:pt x="10179" y="3187"/>
                </a:lnTo>
                <a:lnTo>
                  <a:pt x="9116" y="2950"/>
                </a:lnTo>
                <a:lnTo>
                  <a:pt x="8546" y="1269"/>
                </a:lnTo>
                <a:lnTo>
                  <a:pt x="7197" y="818"/>
                </a:lnTo>
                <a:lnTo>
                  <a:pt x="6426" y="589"/>
                </a:lnTo>
                <a:lnTo>
                  <a:pt x="5077" y="627"/>
                </a:lnTo>
                <a:lnTo>
                  <a:pt x="3534" y="0"/>
                </a:lnTo>
                <a:lnTo>
                  <a:pt x="3548" y="1238"/>
                </a:lnTo>
                <a:lnTo>
                  <a:pt x="2673" y="1659"/>
                </a:lnTo>
                <a:lnTo>
                  <a:pt x="1727" y="2308"/>
                </a:lnTo>
                <a:lnTo>
                  <a:pt x="1665" y="3646"/>
                </a:lnTo>
                <a:lnTo>
                  <a:pt x="1345" y="4349"/>
                </a:lnTo>
                <a:lnTo>
                  <a:pt x="532" y="4533"/>
                </a:lnTo>
                <a:lnTo>
                  <a:pt x="838" y="5526"/>
                </a:lnTo>
                <a:lnTo>
                  <a:pt x="913" y="6838"/>
                </a:lnTo>
                <a:lnTo>
                  <a:pt x="928" y="8270"/>
                </a:lnTo>
                <a:lnTo>
                  <a:pt x="664" y="9485"/>
                </a:lnTo>
                <a:lnTo>
                  <a:pt x="670" y="10392"/>
                </a:lnTo>
                <a:lnTo>
                  <a:pt x="0" y="10783"/>
                </a:lnTo>
                <a:lnTo>
                  <a:pt x="692" y="11801"/>
                </a:lnTo>
                <a:lnTo>
                  <a:pt x="762" y="13340"/>
                </a:lnTo>
                <a:lnTo>
                  <a:pt x="1880" y="13598"/>
                </a:lnTo>
                <a:lnTo>
                  <a:pt x="2615" y="14005"/>
                </a:lnTo>
                <a:lnTo>
                  <a:pt x="3258" y="15132"/>
                </a:lnTo>
                <a:lnTo>
                  <a:pt x="4646" y="15450"/>
                </a:lnTo>
                <a:lnTo>
                  <a:pt x="5632" y="15830"/>
                </a:lnTo>
                <a:lnTo>
                  <a:pt x="6568" y="16503"/>
                </a:lnTo>
                <a:lnTo>
                  <a:pt x="7637" y="16093"/>
                </a:lnTo>
                <a:lnTo>
                  <a:pt x="8383" y="15412"/>
                </a:lnTo>
                <a:lnTo>
                  <a:pt x="9298" y="15481"/>
                </a:lnTo>
                <a:lnTo>
                  <a:pt x="11030" y="16331"/>
                </a:lnTo>
                <a:lnTo>
                  <a:pt x="14007" y="18018"/>
                </a:lnTo>
                <a:lnTo>
                  <a:pt x="17234" y="19820"/>
                </a:lnTo>
                <a:lnTo>
                  <a:pt x="20134" y="21600"/>
                </a:lnTo>
                <a:lnTo>
                  <a:pt x="20113" y="20795"/>
                </a:lnTo>
                <a:lnTo>
                  <a:pt x="21450" y="20725"/>
                </a:lnTo>
                <a:lnTo>
                  <a:pt x="21600" y="17815"/>
                </a:lnTo>
                <a:close/>
                <a:moveTo>
                  <a:pt x="21600" y="17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6807C1FB-BDFB-4583-93E8-93916B677A1A}"/>
              </a:ext>
            </a:extLst>
          </p:cNvPr>
          <p:cNvSpPr>
            <a:spLocks/>
          </p:cNvSpPr>
          <p:nvPr/>
        </p:nvSpPr>
        <p:spPr bwMode="auto">
          <a:xfrm>
            <a:off x="5165080" y="5142385"/>
            <a:ext cx="1228949" cy="109611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0 w 21600"/>
              <a:gd name="T49" fmla="*/ 2147483646 h 21600"/>
              <a:gd name="T50" fmla="*/ 0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13200" y="20542"/>
                </a:moveTo>
                <a:lnTo>
                  <a:pt x="13311" y="15585"/>
                </a:lnTo>
                <a:lnTo>
                  <a:pt x="13158" y="12544"/>
                </a:lnTo>
                <a:lnTo>
                  <a:pt x="13292" y="9292"/>
                </a:lnTo>
                <a:lnTo>
                  <a:pt x="14650" y="9055"/>
                </a:lnTo>
                <a:lnTo>
                  <a:pt x="14636" y="7398"/>
                </a:lnTo>
                <a:lnTo>
                  <a:pt x="14729" y="5745"/>
                </a:lnTo>
                <a:lnTo>
                  <a:pt x="14672" y="2543"/>
                </a:lnTo>
                <a:lnTo>
                  <a:pt x="16043" y="2376"/>
                </a:lnTo>
                <a:lnTo>
                  <a:pt x="17440" y="2235"/>
                </a:lnTo>
                <a:lnTo>
                  <a:pt x="18472" y="1926"/>
                </a:lnTo>
                <a:lnTo>
                  <a:pt x="19144" y="2833"/>
                </a:lnTo>
                <a:lnTo>
                  <a:pt x="19859" y="2094"/>
                </a:lnTo>
                <a:lnTo>
                  <a:pt x="21600" y="1848"/>
                </a:lnTo>
                <a:lnTo>
                  <a:pt x="21043" y="1038"/>
                </a:lnTo>
                <a:lnTo>
                  <a:pt x="19786" y="1012"/>
                </a:lnTo>
                <a:lnTo>
                  <a:pt x="18279" y="1091"/>
                </a:lnTo>
                <a:lnTo>
                  <a:pt x="16434" y="1381"/>
                </a:lnTo>
                <a:lnTo>
                  <a:pt x="14422" y="1461"/>
                </a:lnTo>
                <a:lnTo>
                  <a:pt x="11944" y="1428"/>
                </a:lnTo>
                <a:lnTo>
                  <a:pt x="10475" y="680"/>
                </a:lnTo>
                <a:lnTo>
                  <a:pt x="7336" y="680"/>
                </a:lnTo>
                <a:lnTo>
                  <a:pt x="3611" y="764"/>
                </a:lnTo>
                <a:lnTo>
                  <a:pt x="2505" y="0"/>
                </a:lnTo>
                <a:lnTo>
                  <a:pt x="0" y="721"/>
                </a:lnTo>
                <a:lnTo>
                  <a:pt x="0" y="2103"/>
                </a:lnTo>
                <a:lnTo>
                  <a:pt x="714" y="3370"/>
                </a:lnTo>
                <a:lnTo>
                  <a:pt x="1507" y="4822"/>
                </a:lnTo>
                <a:lnTo>
                  <a:pt x="2426" y="6323"/>
                </a:lnTo>
                <a:lnTo>
                  <a:pt x="2960" y="7634"/>
                </a:lnTo>
                <a:lnTo>
                  <a:pt x="3572" y="8874"/>
                </a:lnTo>
                <a:lnTo>
                  <a:pt x="4342" y="9842"/>
                </a:lnTo>
                <a:lnTo>
                  <a:pt x="4562" y="11153"/>
                </a:lnTo>
                <a:lnTo>
                  <a:pt x="4632" y="12795"/>
                </a:lnTo>
                <a:lnTo>
                  <a:pt x="5150" y="14238"/>
                </a:lnTo>
                <a:lnTo>
                  <a:pt x="5441" y="16341"/>
                </a:lnTo>
                <a:lnTo>
                  <a:pt x="5708" y="18301"/>
                </a:lnTo>
                <a:lnTo>
                  <a:pt x="6226" y="19313"/>
                </a:lnTo>
                <a:lnTo>
                  <a:pt x="6948" y="20410"/>
                </a:lnTo>
                <a:lnTo>
                  <a:pt x="7839" y="21205"/>
                </a:lnTo>
                <a:lnTo>
                  <a:pt x="8336" y="20293"/>
                </a:lnTo>
                <a:lnTo>
                  <a:pt x="9173" y="20240"/>
                </a:lnTo>
                <a:lnTo>
                  <a:pt x="9268" y="21240"/>
                </a:lnTo>
                <a:lnTo>
                  <a:pt x="10424" y="21591"/>
                </a:lnTo>
                <a:lnTo>
                  <a:pt x="11877" y="21600"/>
                </a:lnTo>
                <a:lnTo>
                  <a:pt x="13200" y="20542"/>
                </a:lnTo>
                <a:close/>
                <a:moveTo>
                  <a:pt x="13200" y="20542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3" name="Freeform 12">
            <a:extLst>
              <a:ext uri="{FF2B5EF4-FFF2-40B4-BE49-F238E27FC236}">
                <a16:creationId xmlns:a16="http://schemas.microsoft.com/office/drawing/2014/main" id="{1FC33AC8-8DD9-4CA7-8922-DFD381ACAF03}"/>
              </a:ext>
            </a:extLst>
          </p:cNvPr>
          <p:cNvSpPr>
            <a:spLocks/>
          </p:cNvSpPr>
          <p:nvPr/>
        </p:nvSpPr>
        <p:spPr bwMode="auto">
          <a:xfrm>
            <a:off x="2973958" y="1174254"/>
            <a:ext cx="1509117" cy="140419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0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2147483646 w 21600"/>
              <a:gd name="T121" fmla="*/ 2147483646 h 21600"/>
              <a:gd name="T122" fmla="*/ 2147483646 w 21600"/>
              <a:gd name="T123" fmla="*/ 2147483646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>
                <a:moveTo>
                  <a:pt x="2059" y="13815"/>
                </a:moveTo>
                <a:lnTo>
                  <a:pt x="3252" y="13645"/>
                </a:lnTo>
                <a:lnTo>
                  <a:pt x="8851" y="13699"/>
                </a:lnTo>
                <a:lnTo>
                  <a:pt x="9179" y="12892"/>
                </a:lnTo>
                <a:lnTo>
                  <a:pt x="8755" y="11918"/>
                </a:lnTo>
                <a:lnTo>
                  <a:pt x="8792" y="8977"/>
                </a:lnTo>
                <a:lnTo>
                  <a:pt x="8717" y="6131"/>
                </a:lnTo>
                <a:lnTo>
                  <a:pt x="8934" y="2936"/>
                </a:lnTo>
                <a:lnTo>
                  <a:pt x="8985" y="0"/>
                </a:lnTo>
                <a:lnTo>
                  <a:pt x="11131" y="13"/>
                </a:lnTo>
                <a:lnTo>
                  <a:pt x="16424" y="4709"/>
                </a:lnTo>
                <a:lnTo>
                  <a:pt x="17981" y="5933"/>
                </a:lnTo>
                <a:lnTo>
                  <a:pt x="18534" y="7102"/>
                </a:lnTo>
                <a:lnTo>
                  <a:pt x="19345" y="7316"/>
                </a:lnTo>
                <a:lnTo>
                  <a:pt x="19950" y="7593"/>
                </a:lnTo>
                <a:lnTo>
                  <a:pt x="20552" y="7937"/>
                </a:lnTo>
                <a:lnTo>
                  <a:pt x="20410" y="8921"/>
                </a:lnTo>
                <a:lnTo>
                  <a:pt x="21581" y="8951"/>
                </a:lnTo>
                <a:lnTo>
                  <a:pt x="21572" y="10027"/>
                </a:lnTo>
                <a:lnTo>
                  <a:pt x="21600" y="12159"/>
                </a:lnTo>
                <a:lnTo>
                  <a:pt x="21203" y="13306"/>
                </a:lnTo>
                <a:lnTo>
                  <a:pt x="20485" y="14260"/>
                </a:lnTo>
                <a:lnTo>
                  <a:pt x="17642" y="14402"/>
                </a:lnTo>
                <a:lnTo>
                  <a:pt x="17142" y="14879"/>
                </a:lnTo>
                <a:lnTo>
                  <a:pt x="16178" y="14777"/>
                </a:lnTo>
                <a:lnTo>
                  <a:pt x="15078" y="14599"/>
                </a:lnTo>
                <a:lnTo>
                  <a:pt x="14308" y="14994"/>
                </a:lnTo>
                <a:lnTo>
                  <a:pt x="13402" y="15254"/>
                </a:lnTo>
                <a:lnTo>
                  <a:pt x="12990" y="15841"/>
                </a:lnTo>
                <a:lnTo>
                  <a:pt x="12354" y="15726"/>
                </a:lnTo>
                <a:lnTo>
                  <a:pt x="12022" y="16429"/>
                </a:lnTo>
                <a:lnTo>
                  <a:pt x="11502" y="16987"/>
                </a:lnTo>
                <a:lnTo>
                  <a:pt x="10696" y="16843"/>
                </a:lnTo>
                <a:lnTo>
                  <a:pt x="10086" y="17228"/>
                </a:lnTo>
                <a:lnTo>
                  <a:pt x="9934" y="18374"/>
                </a:lnTo>
                <a:lnTo>
                  <a:pt x="9441" y="18961"/>
                </a:lnTo>
                <a:lnTo>
                  <a:pt x="8877" y="19161"/>
                </a:lnTo>
                <a:lnTo>
                  <a:pt x="8769" y="19953"/>
                </a:lnTo>
                <a:lnTo>
                  <a:pt x="8610" y="21353"/>
                </a:lnTo>
                <a:lnTo>
                  <a:pt x="7613" y="21600"/>
                </a:lnTo>
                <a:lnTo>
                  <a:pt x="7478" y="20762"/>
                </a:lnTo>
                <a:lnTo>
                  <a:pt x="6698" y="21340"/>
                </a:lnTo>
                <a:lnTo>
                  <a:pt x="5757" y="21220"/>
                </a:lnTo>
                <a:lnTo>
                  <a:pt x="4833" y="21268"/>
                </a:lnTo>
                <a:lnTo>
                  <a:pt x="4538" y="20324"/>
                </a:lnTo>
                <a:lnTo>
                  <a:pt x="4394" y="19525"/>
                </a:lnTo>
                <a:lnTo>
                  <a:pt x="4278" y="18148"/>
                </a:lnTo>
                <a:lnTo>
                  <a:pt x="3507" y="18022"/>
                </a:lnTo>
                <a:lnTo>
                  <a:pt x="3184" y="18668"/>
                </a:lnTo>
                <a:lnTo>
                  <a:pt x="2432" y="18475"/>
                </a:lnTo>
                <a:lnTo>
                  <a:pt x="1795" y="18947"/>
                </a:lnTo>
                <a:lnTo>
                  <a:pt x="1525" y="18345"/>
                </a:lnTo>
                <a:lnTo>
                  <a:pt x="971" y="18793"/>
                </a:lnTo>
                <a:lnTo>
                  <a:pt x="1006" y="17993"/>
                </a:lnTo>
                <a:lnTo>
                  <a:pt x="980" y="16867"/>
                </a:lnTo>
                <a:lnTo>
                  <a:pt x="272" y="16414"/>
                </a:lnTo>
                <a:lnTo>
                  <a:pt x="314" y="15547"/>
                </a:lnTo>
                <a:lnTo>
                  <a:pt x="0" y="14629"/>
                </a:lnTo>
                <a:lnTo>
                  <a:pt x="845" y="14373"/>
                </a:lnTo>
                <a:lnTo>
                  <a:pt x="912" y="13125"/>
                </a:lnTo>
                <a:lnTo>
                  <a:pt x="2059" y="13815"/>
                </a:lnTo>
                <a:close/>
                <a:moveTo>
                  <a:pt x="2059" y="1381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4" name="Freeform 13">
            <a:extLst>
              <a:ext uri="{FF2B5EF4-FFF2-40B4-BE49-F238E27FC236}">
                <a16:creationId xmlns:a16="http://schemas.microsoft.com/office/drawing/2014/main" id="{3C025CC0-6F31-455F-A195-4BDF55E6A99D}"/>
              </a:ext>
            </a:extLst>
          </p:cNvPr>
          <p:cNvSpPr>
            <a:spLocks/>
          </p:cNvSpPr>
          <p:nvPr/>
        </p:nvSpPr>
        <p:spPr bwMode="auto">
          <a:xfrm>
            <a:off x="6846094" y="4563071"/>
            <a:ext cx="968871" cy="1519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3828" y="21600"/>
                </a:moveTo>
                <a:lnTo>
                  <a:pt x="2828" y="21446"/>
                </a:lnTo>
                <a:lnTo>
                  <a:pt x="2613" y="20293"/>
                </a:lnTo>
                <a:lnTo>
                  <a:pt x="2666" y="19197"/>
                </a:lnTo>
                <a:lnTo>
                  <a:pt x="2720" y="18021"/>
                </a:lnTo>
                <a:lnTo>
                  <a:pt x="1986" y="17210"/>
                </a:lnTo>
                <a:lnTo>
                  <a:pt x="1682" y="15502"/>
                </a:lnTo>
                <a:lnTo>
                  <a:pt x="3758" y="14280"/>
                </a:lnTo>
                <a:lnTo>
                  <a:pt x="4205" y="13184"/>
                </a:lnTo>
                <a:lnTo>
                  <a:pt x="5404" y="12259"/>
                </a:lnTo>
                <a:lnTo>
                  <a:pt x="4939" y="11483"/>
                </a:lnTo>
                <a:lnTo>
                  <a:pt x="5208" y="10706"/>
                </a:lnTo>
                <a:lnTo>
                  <a:pt x="5440" y="9790"/>
                </a:lnTo>
                <a:lnTo>
                  <a:pt x="5369" y="7997"/>
                </a:lnTo>
                <a:lnTo>
                  <a:pt x="3472" y="7581"/>
                </a:lnTo>
                <a:lnTo>
                  <a:pt x="2184" y="7278"/>
                </a:lnTo>
                <a:lnTo>
                  <a:pt x="251" y="6988"/>
                </a:lnTo>
                <a:lnTo>
                  <a:pt x="233" y="6348"/>
                </a:lnTo>
                <a:lnTo>
                  <a:pt x="0" y="5686"/>
                </a:lnTo>
                <a:lnTo>
                  <a:pt x="1342" y="5492"/>
                </a:lnTo>
                <a:lnTo>
                  <a:pt x="3579" y="5024"/>
                </a:lnTo>
                <a:lnTo>
                  <a:pt x="6174" y="4556"/>
                </a:lnTo>
                <a:lnTo>
                  <a:pt x="7087" y="5035"/>
                </a:lnTo>
                <a:lnTo>
                  <a:pt x="8805" y="5035"/>
                </a:lnTo>
                <a:lnTo>
                  <a:pt x="9001" y="5983"/>
                </a:lnTo>
                <a:lnTo>
                  <a:pt x="8321" y="6839"/>
                </a:lnTo>
                <a:lnTo>
                  <a:pt x="8733" y="7479"/>
                </a:lnTo>
                <a:lnTo>
                  <a:pt x="9431" y="7970"/>
                </a:lnTo>
                <a:lnTo>
                  <a:pt x="9592" y="8735"/>
                </a:lnTo>
                <a:lnTo>
                  <a:pt x="10505" y="8335"/>
                </a:lnTo>
                <a:lnTo>
                  <a:pt x="10469" y="7444"/>
                </a:lnTo>
                <a:lnTo>
                  <a:pt x="11489" y="7205"/>
                </a:lnTo>
                <a:lnTo>
                  <a:pt x="11489" y="6154"/>
                </a:lnTo>
                <a:lnTo>
                  <a:pt x="11650" y="5469"/>
                </a:lnTo>
                <a:lnTo>
                  <a:pt x="10887" y="4838"/>
                </a:lnTo>
                <a:lnTo>
                  <a:pt x="10200" y="4133"/>
                </a:lnTo>
                <a:lnTo>
                  <a:pt x="9198" y="3494"/>
                </a:lnTo>
                <a:lnTo>
                  <a:pt x="9001" y="2478"/>
                </a:lnTo>
                <a:lnTo>
                  <a:pt x="9145" y="1644"/>
                </a:lnTo>
                <a:lnTo>
                  <a:pt x="10469" y="1347"/>
                </a:lnTo>
                <a:lnTo>
                  <a:pt x="12169" y="1096"/>
                </a:lnTo>
                <a:lnTo>
                  <a:pt x="13350" y="1347"/>
                </a:lnTo>
                <a:lnTo>
                  <a:pt x="15301" y="1370"/>
                </a:lnTo>
                <a:lnTo>
                  <a:pt x="16017" y="902"/>
                </a:lnTo>
                <a:lnTo>
                  <a:pt x="17305" y="856"/>
                </a:lnTo>
                <a:lnTo>
                  <a:pt x="19435" y="651"/>
                </a:lnTo>
                <a:lnTo>
                  <a:pt x="20473" y="263"/>
                </a:lnTo>
                <a:lnTo>
                  <a:pt x="21421" y="0"/>
                </a:lnTo>
                <a:lnTo>
                  <a:pt x="21475" y="913"/>
                </a:lnTo>
                <a:lnTo>
                  <a:pt x="21600" y="2249"/>
                </a:lnTo>
                <a:lnTo>
                  <a:pt x="21511" y="3608"/>
                </a:lnTo>
                <a:lnTo>
                  <a:pt x="21511" y="4967"/>
                </a:lnTo>
                <a:lnTo>
                  <a:pt x="21511" y="6200"/>
                </a:lnTo>
                <a:lnTo>
                  <a:pt x="20669" y="7068"/>
                </a:lnTo>
                <a:lnTo>
                  <a:pt x="19524" y="7821"/>
                </a:lnTo>
                <a:lnTo>
                  <a:pt x="17913" y="8575"/>
                </a:lnTo>
                <a:lnTo>
                  <a:pt x="16428" y="8815"/>
                </a:lnTo>
                <a:lnTo>
                  <a:pt x="14997" y="9157"/>
                </a:lnTo>
                <a:lnTo>
                  <a:pt x="13493" y="9708"/>
                </a:lnTo>
                <a:lnTo>
                  <a:pt x="12294" y="10678"/>
                </a:lnTo>
                <a:lnTo>
                  <a:pt x="10719" y="11158"/>
                </a:lnTo>
                <a:lnTo>
                  <a:pt x="9771" y="11946"/>
                </a:lnTo>
                <a:lnTo>
                  <a:pt x="8661" y="12368"/>
                </a:lnTo>
                <a:lnTo>
                  <a:pt x="9288" y="13267"/>
                </a:lnTo>
                <a:lnTo>
                  <a:pt x="9574" y="14557"/>
                </a:lnTo>
                <a:lnTo>
                  <a:pt x="9789" y="16259"/>
                </a:lnTo>
                <a:lnTo>
                  <a:pt x="9664" y="17754"/>
                </a:lnTo>
                <a:lnTo>
                  <a:pt x="8644" y="18618"/>
                </a:lnTo>
                <a:lnTo>
                  <a:pt x="6872" y="18880"/>
                </a:lnTo>
                <a:lnTo>
                  <a:pt x="5530" y="19177"/>
                </a:lnTo>
                <a:lnTo>
                  <a:pt x="4170" y="19634"/>
                </a:lnTo>
                <a:lnTo>
                  <a:pt x="3597" y="20775"/>
                </a:lnTo>
                <a:lnTo>
                  <a:pt x="3828" y="21600"/>
                </a:lnTo>
                <a:close/>
                <a:moveTo>
                  <a:pt x="3828" y="21600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F2256221-2834-4C03-987D-59BC7EDD8D3B}"/>
              </a:ext>
            </a:extLst>
          </p:cNvPr>
          <p:cNvSpPr>
            <a:spLocks/>
          </p:cNvSpPr>
          <p:nvPr/>
        </p:nvSpPr>
        <p:spPr bwMode="auto">
          <a:xfrm>
            <a:off x="3264174" y="2522637"/>
            <a:ext cx="555873" cy="61391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0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3071" y="21600"/>
                </a:moveTo>
                <a:lnTo>
                  <a:pt x="3092" y="19297"/>
                </a:lnTo>
                <a:lnTo>
                  <a:pt x="3399" y="16794"/>
                </a:lnTo>
                <a:lnTo>
                  <a:pt x="2479" y="15218"/>
                </a:lnTo>
                <a:lnTo>
                  <a:pt x="0" y="14448"/>
                </a:lnTo>
                <a:lnTo>
                  <a:pt x="540" y="12932"/>
                </a:lnTo>
                <a:lnTo>
                  <a:pt x="307" y="10487"/>
                </a:lnTo>
                <a:lnTo>
                  <a:pt x="925" y="8422"/>
                </a:lnTo>
                <a:lnTo>
                  <a:pt x="3001" y="7979"/>
                </a:lnTo>
                <a:lnTo>
                  <a:pt x="2478" y="5574"/>
                </a:lnTo>
                <a:lnTo>
                  <a:pt x="1767" y="3878"/>
                </a:lnTo>
                <a:lnTo>
                  <a:pt x="1670" y="1279"/>
                </a:lnTo>
                <a:lnTo>
                  <a:pt x="4223" y="1017"/>
                </a:lnTo>
                <a:lnTo>
                  <a:pt x="6596" y="1317"/>
                </a:lnTo>
                <a:lnTo>
                  <a:pt x="9264" y="0"/>
                </a:lnTo>
                <a:lnTo>
                  <a:pt x="9536" y="2070"/>
                </a:lnTo>
                <a:lnTo>
                  <a:pt x="11413" y="1365"/>
                </a:lnTo>
                <a:lnTo>
                  <a:pt x="12948" y="2425"/>
                </a:lnTo>
                <a:lnTo>
                  <a:pt x="15478" y="3817"/>
                </a:lnTo>
                <a:lnTo>
                  <a:pt x="17712" y="3216"/>
                </a:lnTo>
                <a:lnTo>
                  <a:pt x="19806" y="3469"/>
                </a:lnTo>
                <a:lnTo>
                  <a:pt x="20975" y="4941"/>
                </a:lnTo>
                <a:lnTo>
                  <a:pt x="21600" y="7525"/>
                </a:lnTo>
                <a:lnTo>
                  <a:pt x="21327" y="9595"/>
                </a:lnTo>
                <a:lnTo>
                  <a:pt x="19893" y="11855"/>
                </a:lnTo>
                <a:lnTo>
                  <a:pt x="18806" y="14848"/>
                </a:lnTo>
                <a:lnTo>
                  <a:pt x="19422" y="16604"/>
                </a:lnTo>
                <a:lnTo>
                  <a:pt x="20714" y="17980"/>
                </a:lnTo>
                <a:lnTo>
                  <a:pt x="20622" y="20016"/>
                </a:lnTo>
                <a:lnTo>
                  <a:pt x="16438" y="19278"/>
                </a:lnTo>
                <a:lnTo>
                  <a:pt x="12739" y="19151"/>
                </a:lnTo>
                <a:lnTo>
                  <a:pt x="9877" y="19325"/>
                </a:lnTo>
                <a:lnTo>
                  <a:pt x="6910" y="20211"/>
                </a:lnTo>
                <a:lnTo>
                  <a:pt x="3071" y="21600"/>
                </a:lnTo>
                <a:close/>
                <a:moveTo>
                  <a:pt x="3071" y="21600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6" name="Freeform 15">
            <a:extLst>
              <a:ext uri="{FF2B5EF4-FFF2-40B4-BE49-F238E27FC236}">
                <a16:creationId xmlns:a16="http://schemas.microsoft.com/office/drawing/2014/main" id="{154E3B12-B568-4282-9075-F0EFD743B095}"/>
              </a:ext>
            </a:extLst>
          </p:cNvPr>
          <p:cNvSpPr>
            <a:spLocks/>
          </p:cNvSpPr>
          <p:nvPr/>
        </p:nvSpPr>
        <p:spPr bwMode="auto">
          <a:xfrm>
            <a:off x="6388447" y="5028530"/>
            <a:ext cx="706562" cy="623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10270" y="21106"/>
                </a:moveTo>
                <a:lnTo>
                  <a:pt x="10119" y="19342"/>
                </a:lnTo>
                <a:lnTo>
                  <a:pt x="7053" y="18723"/>
                </a:lnTo>
                <a:lnTo>
                  <a:pt x="6642" y="17144"/>
                </a:lnTo>
                <a:lnTo>
                  <a:pt x="6697" y="15395"/>
                </a:lnTo>
                <a:lnTo>
                  <a:pt x="5465" y="14141"/>
                </a:lnTo>
                <a:lnTo>
                  <a:pt x="3261" y="12996"/>
                </a:lnTo>
                <a:lnTo>
                  <a:pt x="2040" y="11031"/>
                </a:lnTo>
                <a:lnTo>
                  <a:pt x="1068" y="9313"/>
                </a:lnTo>
                <a:lnTo>
                  <a:pt x="0" y="7255"/>
                </a:lnTo>
                <a:lnTo>
                  <a:pt x="1999" y="7239"/>
                </a:lnTo>
                <a:lnTo>
                  <a:pt x="4791" y="7022"/>
                </a:lnTo>
                <a:lnTo>
                  <a:pt x="6297" y="5510"/>
                </a:lnTo>
                <a:lnTo>
                  <a:pt x="7351" y="3916"/>
                </a:lnTo>
                <a:lnTo>
                  <a:pt x="8774" y="3049"/>
                </a:lnTo>
                <a:lnTo>
                  <a:pt x="10253" y="2879"/>
                </a:lnTo>
                <a:lnTo>
                  <a:pt x="10266" y="991"/>
                </a:lnTo>
                <a:lnTo>
                  <a:pt x="11663" y="0"/>
                </a:lnTo>
                <a:lnTo>
                  <a:pt x="14373" y="217"/>
                </a:lnTo>
                <a:lnTo>
                  <a:pt x="15646" y="1114"/>
                </a:lnTo>
                <a:lnTo>
                  <a:pt x="17617" y="1610"/>
                </a:lnTo>
                <a:lnTo>
                  <a:pt x="19136" y="2368"/>
                </a:lnTo>
                <a:lnTo>
                  <a:pt x="21600" y="3529"/>
                </a:lnTo>
                <a:lnTo>
                  <a:pt x="21463" y="6705"/>
                </a:lnTo>
                <a:lnTo>
                  <a:pt x="21203" y="9135"/>
                </a:lnTo>
                <a:lnTo>
                  <a:pt x="20957" y="11658"/>
                </a:lnTo>
                <a:lnTo>
                  <a:pt x="21436" y="13594"/>
                </a:lnTo>
                <a:lnTo>
                  <a:pt x="19957" y="15993"/>
                </a:lnTo>
                <a:lnTo>
                  <a:pt x="19630" y="18435"/>
                </a:lnTo>
                <a:lnTo>
                  <a:pt x="18083" y="20222"/>
                </a:lnTo>
                <a:lnTo>
                  <a:pt x="16238" y="21600"/>
                </a:lnTo>
                <a:lnTo>
                  <a:pt x="13966" y="21302"/>
                </a:lnTo>
                <a:lnTo>
                  <a:pt x="12045" y="20930"/>
                </a:lnTo>
                <a:lnTo>
                  <a:pt x="10270" y="21106"/>
                </a:lnTo>
                <a:close/>
                <a:moveTo>
                  <a:pt x="10270" y="2110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D53FE6B1-4801-491E-A385-DEEDC99A7AE2}"/>
              </a:ext>
            </a:extLst>
          </p:cNvPr>
          <p:cNvSpPr>
            <a:spLocks/>
          </p:cNvSpPr>
          <p:nvPr/>
        </p:nvSpPr>
        <p:spPr bwMode="auto">
          <a:xfrm>
            <a:off x="3453929" y="106041"/>
            <a:ext cx="1745754" cy="16586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9577" y="18964"/>
                </a:moveTo>
                <a:lnTo>
                  <a:pt x="3746" y="14143"/>
                </a:lnTo>
                <a:lnTo>
                  <a:pt x="0" y="10934"/>
                </a:lnTo>
                <a:lnTo>
                  <a:pt x="287" y="10311"/>
                </a:lnTo>
                <a:lnTo>
                  <a:pt x="443" y="9338"/>
                </a:lnTo>
                <a:lnTo>
                  <a:pt x="1072" y="8864"/>
                </a:lnTo>
                <a:lnTo>
                  <a:pt x="1842" y="8341"/>
                </a:lnTo>
                <a:lnTo>
                  <a:pt x="2907" y="8089"/>
                </a:lnTo>
                <a:lnTo>
                  <a:pt x="3933" y="7934"/>
                </a:lnTo>
                <a:lnTo>
                  <a:pt x="4578" y="7304"/>
                </a:lnTo>
                <a:lnTo>
                  <a:pt x="5300" y="7059"/>
                </a:lnTo>
                <a:lnTo>
                  <a:pt x="6000" y="6830"/>
                </a:lnTo>
                <a:lnTo>
                  <a:pt x="6000" y="5980"/>
                </a:lnTo>
                <a:lnTo>
                  <a:pt x="6987" y="5686"/>
                </a:lnTo>
                <a:lnTo>
                  <a:pt x="8604" y="5583"/>
                </a:lnTo>
                <a:lnTo>
                  <a:pt x="8930" y="4938"/>
                </a:lnTo>
                <a:lnTo>
                  <a:pt x="8573" y="4455"/>
                </a:lnTo>
                <a:lnTo>
                  <a:pt x="8650" y="3605"/>
                </a:lnTo>
                <a:lnTo>
                  <a:pt x="8720" y="2701"/>
                </a:lnTo>
                <a:lnTo>
                  <a:pt x="8184" y="1973"/>
                </a:lnTo>
                <a:lnTo>
                  <a:pt x="8922" y="1704"/>
                </a:lnTo>
                <a:lnTo>
                  <a:pt x="9529" y="1377"/>
                </a:lnTo>
                <a:lnTo>
                  <a:pt x="10345" y="1148"/>
                </a:lnTo>
                <a:lnTo>
                  <a:pt x="11013" y="796"/>
                </a:lnTo>
                <a:lnTo>
                  <a:pt x="11720" y="559"/>
                </a:lnTo>
                <a:lnTo>
                  <a:pt x="12887" y="580"/>
                </a:lnTo>
                <a:lnTo>
                  <a:pt x="13859" y="409"/>
                </a:lnTo>
                <a:lnTo>
                  <a:pt x="14667" y="221"/>
                </a:lnTo>
                <a:lnTo>
                  <a:pt x="15615" y="368"/>
                </a:lnTo>
                <a:lnTo>
                  <a:pt x="16665" y="605"/>
                </a:lnTo>
                <a:lnTo>
                  <a:pt x="17255" y="0"/>
                </a:lnTo>
                <a:lnTo>
                  <a:pt x="18087" y="221"/>
                </a:lnTo>
                <a:lnTo>
                  <a:pt x="18678" y="466"/>
                </a:lnTo>
                <a:lnTo>
                  <a:pt x="19338" y="556"/>
                </a:lnTo>
                <a:lnTo>
                  <a:pt x="18856" y="1112"/>
                </a:lnTo>
                <a:lnTo>
                  <a:pt x="18740" y="2256"/>
                </a:lnTo>
                <a:lnTo>
                  <a:pt x="18569" y="3016"/>
                </a:lnTo>
                <a:lnTo>
                  <a:pt x="17854" y="3654"/>
                </a:lnTo>
                <a:lnTo>
                  <a:pt x="17877" y="4431"/>
                </a:lnTo>
                <a:lnTo>
                  <a:pt x="18479" y="4912"/>
                </a:lnTo>
                <a:lnTo>
                  <a:pt x="18792" y="5538"/>
                </a:lnTo>
                <a:lnTo>
                  <a:pt x="19398" y="6241"/>
                </a:lnTo>
                <a:lnTo>
                  <a:pt x="19447" y="6952"/>
                </a:lnTo>
                <a:lnTo>
                  <a:pt x="19447" y="8176"/>
                </a:lnTo>
                <a:lnTo>
                  <a:pt x="19564" y="9081"/>
                </a:lnTo>
                <a:lnTo>
                  <a:pt x="19801" y="10557"/>
                </a:lnTo>
                <a:lnTo>
                  <a:pt x="19540" y="11603"/>
                </a:lnTo>
                <a:lnTo>
                  <a:pt x="19478" y="12633"/>
                </a:lnTo>
                <a:lnTo>
                  <a:pt x="19020" y="13222"/>
                </a:lnTo>
                <a:lnTo>
                  <a:pt x="19486" y="13900"/>
                </a:lnTo>
                <a:lnTo>
                  <a:pt x="19626" y="14954"/>
                </a:lnTo>
                <a:lnTo>
                  <a:pt x="20372" y="15110"/>
                </a:lnTo>
                <a:lnTo>
                  <a:pt x="20978" y="15355"/>
                </a:lnTo>
                <a:lnTo>
                  <a:pt x="21600" y="16303"/>
                </a:lnTo>
                <a:lnTo>
                  <a:pt x="20450" y="17080"/>
                </a:lnTo>
                <a:lnTo>
                  <a:pt x="18569" y="18248"/>
                </a:lnTo>
                <a:lnTo>
                  <a:pt x="17504" y="18910"/>
                </a:lnTo>
                <a:lnTo>
                  <a:pt x="16595" y="19532"/>
                </a:lnTo>
                <a:lnTo>
                  <a:pt x="15615" y="20333"/>
                </a:lnTo>
                <a:lnTo>
                  <a:pt x="14807" y="21044"/>
                </a:lnTo>
                <a:lnTo>
                  <a:pt x="13750" y="21354"/>
                </a:lnTo>
                <a:lnTo>
                  <a:pt x="12759" y="21495"/>
                </a:lnTo>
                <a:lnTo>
                  <a:pt x="11659" y="21600"/>
                </a:lnTo>
                <a:lnTo>
                  <a:pt x="11659" y="20627"/>
                </a:lnTo>
                <a:lnTo>
                  <a:pt x="10851" y="20210"/>
                </a:lnTo>
                <a:lnTo>
                  <a:pt x="10128" y="19973"/>
                </a:lnTo>
                <a:lnTo>
                  <a:pt x="9577" y="18964"/>
                </a:lnTo>
                <a:close/>
                <a:moveTo>
                  <a:pt x="9577" y="18964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8" name="Freeform 17">
            <a:extLst>
              <a:ext uri="{FF2B5EF4-FFF2-40B4-BE49-F238E27FC236}">
                <a16:creationId xmlns:a16="http://schemas.microsoft.com/office/drawing/2014/main" id="{B75E3497-E652-4112-9EC5-36311C1C0D4F}"/>
              </a:ext>
            </a:extLst>
          </p:cNvPr>
          <p:cNvSpPr>
            <a:spLocks/>
          </p:cNvSpPr>
          <p:nvPr/>
        </p:nvSpPr>
        <p:spPr bwMode="auto">
          <a:xfrm>
            <a:off x="7136309" y="3110881"/>
            <a:ext cx="819299" cy="8851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11413" y="17953"/>
                </a:moveTo>
                <a:lnTo>
                  <a:pt x="7130" y="15630"/>
                </a:lnTo>
                <a:lnTo>
                  <a:pt x="3509" y="13680"/>
                </a:lnTo>
                <a:lnTo>
                  <a:pt x="0" y="13551"/>
                </a:lnTo>
                <a:lnTo>
                  <a:pt x="2509" y="10385"/>
                </a:lnTo>
                <a:lnTo>
                  <a:pt x="3656" y="8774"/>
                </a:lnTo>
                <a:lnTo>
                  <a:pt x="4958" y="7185"/>
                </a:lnTo>
                <a:lnTo>
                  <a:pt x="4802" y="5394"/>
                </a:lnTo>
                <a:lnTo>
                  <a:pt x="3559" y="4045"/>
                </a:lnTo>
                <a:lnTo>
                  <a:pt x="3597" y="2525"/>
                </a:lnTo>
                <a:lnTo>
                  <a:pt x="2225" y="1287"/>
                </a:lnTo>
                <a:lnTo>
                  <a:pt x="3388" y="129"/>
                </a:lnTo>
                <a:lnTo>
                  <a:pt x="6790" y="0"/>
                </a:lnTo>
                <a:lnTo>
                  <a:pt x="9753" y="771"/>
                </a:lnTo>
                <a:lnTo>
                  <a:pt x="11905" y="2100"/>
                </a:lnTo>
                <a:lnTo>
                  <a:pt x="13947" y="2601"/>
                </a:lnTo>
                <a:lnTo>
                  <a:pt x="15734" y="2590"/>
                </a:lnTo>
                <a:lnTo>
                  <a:pt x="17237" y="1451"/>
                </a:lnTo>
                <a:lnTo>
                  <a:pt x="18775" y="1122"/>
                </a:lnTo>
                <a:lnTo>
                  <a:pt x="20216" y="1473"/>
                </a:lnTo>
                <a:lnTo>
                  <a:pt x="21600" y="1352"/>
                </a:lnTo>
                <a:lnTo>
                  <a:pt x="21245" y="2667"/>
                </a:lnTo>
                <a:lnTo>
                  <a:pt x="19742" y="4234"/>
                </a:lnTo>
                <a:lnTo>
                  <a:pt x="19636" y="6622"/>
                </a:lnTo>
                <a:lnTo>
                  <a:pt x="19671" y="11117"/>
                </a:lnTo>
                <a:lnTo>
                  <a:pt x="19730" y="12935"/>
                </a:lnTo>
                <a:lnTo>
                  <a:pt x="21127" y="14666"/>
                </a:lnTo>
                <a:lnTo>
                  <a:pt x="20180" y="15893"/>
                </a:lnTo>
                <a:lnTo>
                  <a:pt x="19127" y="16837"/>
                </a:lnTo>
                <a:lnTo>
                  <a:pt x="17837" y="16859"/>
                </a:lnTo>
                <a:lnTo>
                  <a:pt x="17435" y="18535"/>
                </a:lnTo>
                <a:lnTo>
                  <a:pt x="16678" y="19894"/>
                </a:lnTo>
                <a:lnTo>
                  <a:pt x="15352" y="21600"/>
                </a:lnTo>
                <a:lnTo>
                  <a:pt x="13755" y="20592"/>
                </a:lnTo>
                <a:lnTo>
                  <a:pt x="11791" y="19475"/>
                </a:lnTo>
                <a:lnTo>
                  <a:pt x="11413" y="17953"/>
                </a:lnTo>
                <a:close/>
                <a:moveTo>
                  <a:pt x="11413" y="17953"/>
                </a:moveTo>
              </a:path>
            </a:pathLst>
          </a:custGeom>
          <a:solidFill>
            <a:srgbClr val="FFFF0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79" name="Freeform 18">
            <a:extLst>
              <a:ext uri="{FF2B5EF4-FFF2-40B4-BE49-F238E27FC236}">
                <a16:creationId xmlns:a16="http://schemas.microsoft.com/office/drawing/2014/main" id="{30FF151A-089F-4858-9822-F89D21DDBD5A}"/>
              </a:ext>
            </a:extLst>
          </p:cNvPr>
          <p:cNvSpPr>
            <a:spLocks/>
          </p:cNvSpPr>
          <p:nvPr/>
        </p:nvSpPr>
        <p:spPr bwMode="auto">
          <a:xfrm>
            <a:off x="4855890" y="3330773"/>
            <a:ext cx="536897" cy="5904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8768" y="21573"/>
                </a:moveTo>
                <a:lnTo>
                  <a:pt x="6954" y="19512"/>
                </a:lnTo>
                <a:lnTo>
                  <a:pt x="4796" y="17550"/>
                </a:lnTo>
                <a:lnTo>
                  <a:pt x="3182" y="16000"/>
                </a:lnTo>
                <a:lnTo>
                  <a:pt x="1876" y="14417"/>
                </a:lnTo>
                <a:lnTo>
                  <a:pt x="588" y="12702"/>
                </a:lnTo>
                <a:lnTo>
                  <a:pt x="0" y="10447"/>
                </a:lnTo>
                <a:lnTo>
                  <a:pt x="1904" y="9540"/>
                </a:lnTo>
                <a:lnTo>
                  <a:pt x="2013" y="7297"/>
                </a:lnTo>
                <a:lnTo>
                  <a:pt x="3518" y="4890"/>
                </a:lnTo>
                <a:lnTo>
                  <a:pt x="9466" y="4849"/>
                </a:lnTo>
                <a:lnTo>
                  <a:pt x="9677" y="64"/>
                </a:lnTo>
                <a:lnTo>
                  <a:pt x="12623" y="265"/>
                </a:lnTo>
                <a:lnTo>
                  <a:pt x="16490" y="0"/>
                </a:lnTo>
                <a:lnTo>
                  <a:pt x="16962" y="3312"/>
                </a:lnTo>
                <a:lnTo>
                  <a:pt x="18626" y="3448"/>
                </a:lnTo>
                <a:lnTo>
                  <a:pt x="20947" y="3646"/>
                </a:lnTo>
                <a:lnTo>
                  <a:pt x="21582" y="5839"/>
                </a:lnTo>
                <a:lnTo>
                  <a:pt x="19387" y="6878"/>
                </a:lnTo>
                <a:lnTo>
                  <a:pt x="19714" y="9334"/>
                </a:lnTo>
                <a:lnTo>
                  <a:pt x="21600" y="10835"/>
                </a:lnTo>
                <a:lnTo>
                  <a:pt x="21455" y="14555"/>
                </a:lnTo>
                <a:lnTo>
                  <a:pt x="20095" y="16748"/>
                </a:lnTo>
                <a:lnTo>
                  <a:pt x="18553" y="15676"/>
                </a:lnTo>
                <a:lnTo>
                  <a:pt x="16286" y="16253"/>
                </a:lnTo>
                <a:lnTo>
                  <a:pt x="14809" y="14696"/>
                </a:lnTo>
                <a:lnTo>
                  <a:pt x="13561" y="16323"/>
                </a:lnTo>
                <a:lnTo>
                  <a:pt x="10610" y="16220"/>
                </a:lnTo>
                <a:lnTo>
                  <a:pt x="11244" y="18133"/>
                </a:lnTo>
                <a:lnTo>
                  <a:pt x="12314" y="21600"/>
                </a:lnTo>
                <a:lnTo>
                  <a:pt x="8768" y="21573"/>
                </a:lnTo>
                <a:close/>
                <a:moveTo>
                  <a:pt x="8768" y="21573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0" name="Freeform 19">
            <a:extLst>
              <a:ext uri="{FF2B5EF4-FFF2-40B4-BE49-F238E27FC236}">
                <a16:creationId xmlns:a16="http://schemas.microsoft.com/office/drawing/2014/main" id="{8157A130-F3B3-4752-9AD4-681DE3468806}"/>
              </a:ext>
            </a:extLst>
          </p:cNvPr>
          <p:cNvSpPr>
            <a:spLocks/>
          </p:cNvSpPr>
          <p:nvPr/>
        </p:nvSpPr>
        <p:spPr bwMode="auto">
          <a:xfrm>
            <a:off x="5616029" y="5633517"/>
            <a:ext cx="1399729" cy="113965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1119"/>
                </a:moveTo>
                <a:lnTo>
                  <a:pt x="312" y="10102"/>
                </a:lnTo>
                <a:lnTo>
                  <a:pt x="1054" y="10076"/>
                </a:lnTo>
                <a:lnTo>
                  <a:pt x="1238" y="10952"/>
                </a:lnTo>
                <a:lnTo>
                  <a:pt x="1925" y="11436"/>
                </a:lnTo>
                <a:lnTo>
                  <a:pt x="3395" y="11278"/>
                </a:lnTo>
                <a:lnTo>
                  <a:pt x="4491" y="10300"/>
                </a:lnTo>
                <a:lnTo>
                  <a:pt x="4507" y="7589"/>
                </a:lnTo>
                <a:lnTo>
                  <a:pt x="4592" y="4115"/>
                </a:lnTo>
                <a:lnTo>
                  <a:pt x="5295" y="5046"/>
                </a:lnTo>
                <a:lnTo>
                  <a:pt x="5708" y="5874"/>
                </a:lnTo>
                <a:lnTo>
                  <a:pt x="5685" y="7021"/>
                </a:lnTo>
                <a:lnTo>
                  <a:pt x="5895" y="7911"/>
                </a:lnTo>
                <a:lnTo>
                  <a:pt x="7133" y="7968"/>
                </a:lnTo>
                <a:lnTo>
                  <a:pt x="7601" y="6978"/>
                </a:lnTo>
                <a:lnTo>
                  <a:pt x="8185" y="6275"/>
                </a:lnTo>
                <a:lnTo>
                  <a:pt x="8687" y="5113"/>
                </a:lnTo>
                <a:lnTo>
                  <a:pt x="9459" y="5400"/>
                </a:lnTo>
                <a:lnTo>
                  <a:pt x="10615" y="6003"/>
                </a:lnTo>
                <a:lnTo>
                  <a:pt x="12152" y="5888"/>
                </a:lnTo>
                <a:lnTo>
                  <a:pt x="12514" y="4568"/>
                </a:lnTo>
                <a:lnTo>
                  <a:pt x="13519" y="3908"/>
                </a:lnTo>
                <a:lnTo>
                  <a:pt x="14127" y="2158"/>
                </a:lnTo>
                <a:lnTo>
                  <a:pt x="15097" y="1641"/>
                </a:lnTo>
                <a:lnTo>
                  <a:pt x="15611" y="709"/>
                </a:lnTo>
                <a:lnTo>
                  <a:pt x="16475" y="436"/>
                </a:lnTo>
                <a:lnTo>
                  <a:pt x="17165" y="63"/>
                </a:lnTo>
                <a:lnTo>
                  <a:pt x="18651" y="0"/>
                </a:lnTo>
                <a:lnTo>
                  <a:pt x="20460" y="224"/>
                </a:lnTo>
                <a:lnTo>
                  <a:pt x="20245" y="1455"/>
                </a:lnTo>
                <a:lnTo>
                  <a:pt x="20390" y="2800"/>
                </a:lnTo>
                <a:lnTo>
                  <a:pt x="20829" y="3621"/>
                </a:lnTo>
                <a:lnTo>
                  <a:pt x="20905" y="5205"/>
                </a:lnTo>
                <a:lnTo>
                  <a:pt x="20988" y="6815"/>
                </a:lnTo>
                <a:lnTo>
                  <a:pt x="20864" y="8356"/>
                </a:lnTo>
                <a:lnTo>
                  <a:pt x="21600" y="8585"/>
                </a:lnTo>
                <a:lnTo>
                  <a:pt x="21226" y="9590"/>
                </a:lnTo>
                <a:lnTo>
                  <a:pt x="20981" y="11196"/>
                </a:lnTo>
                <a:lnTo>
                  <a:pt x="19625" y="12398"/>
                </a:lnTo>
                <a:lnTo>
                  <a:pt x="18773" y="13933"/>
                </a:lnTo>
                <a:lnTo>
                  <a:pt x="18048" y="15095"/>
                </a:lnTo>
                <a:lnTo>
                  <a:pt x="17148" y="16243"/>
                </a:lnTo>
                <a:lnTo>
                  <a:pt x="16249" y="17219"/>
                </a:lnTo>
                <a:lnTo>
                  <a:pt x="15022" y="18329"/>
                </a:lnTo>
                <a:lnTo>
                  <a:pt x="14052" y="19089"/>
                </a:lnTo>
                <a:lnTo>
                  <a:pt x="12954" y="19878"/>
                </a:lnTo>
                <a:lnTo>
                  <a:pt x="11926" y="20036"/>
                </a:lnTo>
                <a:lnTo>
                  <a:pt x="10839" y="20323"/>
                </a:lnTo>
                <a:lnTo>
                  <a:pt x="9542" y="20294"/>
                </a:lnTo>
                <a:lnTo>
                  <a:pt x="8010" y="20323"/>
                </a:lnTo>
                <a:lnTo>
                  <a:pt x="7274" y="20495"/>
                </a:lnTo>
                <a:lnTo>
                  <a:pt x="6363" y="20926"/>
                </a:lnTo>
                <a:lnTo>
                  <a:pt x="5323" y="21098"/>
                </a:lnTo>
                <a:lnTo>
                  <a:pt x="4458" y="21600"/>
                </a:lnTo>
                <a:lnTo>
                  <a:pt x="3757" y="21198"/>
                </a:lnTo>
                <a:lnTo>
                  <a:pt x="3197" y="20352"/>
                </a:lnTo>
                <a:lnTo>
                  <a:pt x="2566" y="21155"/>
                </a:lnTo>
                <a:lnTo>
                  <a:pt x="2601" y="19964"/>
                </a:lnTo>
                <a:lnTo>
                  <a:pt x="2122" y="18845"/>
                </a:lnTo>
                <a:lnTo>
                  <a:pt x="1736" y="18013"/>
                </a:lnTo>
                <a:lnTo>
                  <a:pt x="2390" y="17439"/>
                </a:lnTo>
                <a:lnTo>
                  <a:pt x="1762" y="15775"/>
                </a:lnTo>
                <a:lnTo>
                  <a:pt x="1072" y="14197"/>
                </a:lnTo>
                <a:lnTo>
                  <a:pt x="593" y="12590"/>
                </a:lnTo>
                <a:lnTo>
                  <a:pt x="0" y="11119"/>
                </a:lnTo>
                <a:close/>
                <a:moveTo>
                  <a:pt x="0" y="11119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1" name="Freeform 20">
            <a:extLst>
              <a:ext uri="{FF2B5EF4-FFF2-40B4-BE49-F238E27FC236}">
                <a16:creationId xmlns:a16="http://schemas.microsoft.com/office/drawing/2014/main" id="{1BA5E0EA-DB28-4D60-BC27-1D5D05B4A02F}"/>
              </a:ext>
            </a:extLst>
          </p:cNvPr>
          <p:cNvSpPr>
            <a:spLocks/>
          </p:cNvSpPr>
          <p:nvPr/>
        </p:nvSpPr>
        <p:spPr bwMode="auto">
          <a:xfrm>
            <a:off x="2625701" y="957709"/>
            <a:ext cx="1113979" cy="116978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0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0 w 21600"/>
              <a:gd name="T87" fmla="*/ 2147483646 h 21600"/>
              <a:gd name="T88" fmla="*/ 0 w 21600"/>
              <a:gd name="T89" fmla="*/ 2147483646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600" h="21600">
                <a:moveTo>
                  <a:pt x="0" y="18821"/>
                </a:moveTo>
                <a:lnTo>
                  <a:pt x="651" y="17190"/>
                </a:lnTo>
                <a:lnTo>
                  <a:pt x="1326" y="15535"/>
                </a:lnTo>
                <a:lnTo>
                  <a:pt x="1205" y="13811"/>
                </a:lnTo>
                <a:lnTo>
                  <a:pt x="1085" y="12295"/>
                </a:lnTo>
                <a:lnTo>
                  <a:pt x="1326" y="11215"/>
                </a:lnTo>
                <a:lnTo>
                  <a:pt x="506" y="10112"/>
                </a:lnTo>
                <a:lnTo>
                  <a:pt x="940" y="9353"/>
                </a:lnTo>
                <a:lnTo>
                  <a:pt x="2097" y="9353"/>
                </a:lnTo>
                <a:lnTo>
                  <a:pt x="3592" y="9422"/>
                </a:lnTo>
                <a:lnTo>
                  <a:pt x="4918" y="9583"/>
                </a:lnTo>
                <a:lnTo>
                  <a:pt x="7232" y="9744"/>
                </a:lnTo>
                <a:lnTo>
                  <a:pt x="7401" y="7193"/>
                </a:lnTo>
                <a:lnTo>
                  <a:pt x="8268" y="6527"/>
                </a:lnTo>
                <a:lnTo>
                  <a:pt x="9715" y="6090"/>
                </a:lnTo>
                <a:lnTo>
                  <a:pt x="10052" y="3976"/>
                </a:lnTo>
                <a:lnTo>
                  <a:pt x="10486" y="1770"/>
                </a:lnTo>
                <a:lnTo>
                  <a:pt x="11981" y="1838"/>
                </a:lnTo>
                <a:lnTo>
                  <a:pt x="13355" y="1861"/>
                </a:lnTo>
                <a:lnTo>
                  <a:pt x="15741" y="1838"/>
                </a:lnTo>
                <a:lnTo>
                  <a:pt x="16344" y="0"/>
                </a:lnTo>
                <a:lnTo>
                  <a:pt x="17915" y="1188"/>
                </a:lnTo>
                <a:lnTo>
                  <a:pt x="18919" y="2020"/>
                </a:lnTo>
                <a:lnTo>
                  <a:pt x="21600" y="4018"/>
                </a:lnTo>
                <a:lnTo>
                  <a:pt x="18928" y="4027"/>
                </a:lnTo>
                <a:lnTo>
                  <a:pt x="18884" y="5841"/>
                </a:lnTo>
                <a:lnTo>
                  <a:pt x="18740" y="10155"/>
                </a:lnTo>
                <a:lnTo>
                  <a:pt x="18700" y="13009"/>
                </a:lnTo>
                <a:lnTo>
                  <a:pt x="18696" y="16893"/>
                </a:lnTo>
                <a:lnTo>
                  <a:pt x="18682" y="18580"/>
                </a:lnTo>
                <a:lnTo>
                  <a:pt x="19190" y="19495"/>
                </a:lnTo>
                <a:lnTo>
                  <a:pt x="18573" y="20528"/>
                </a:lnTo>
                <a:lnTo>
                  <a:pt x="10988" y="20515"/>
                </a:lnTo>
                <a:lnTo>
                  <a:pt x="9603" y="20554"/>
                </a:lnTo>
                <a:lnTo>
                  <a:pt x="8053" y="19979"/>
                </a:lnTo>
                <a:lnTo>
                  <a:pt x="8094" y="21198"/>
                </a:lnTo>
                <a:lnTo>
                  <a:pt x="7025" y="21600"/>
                </a:lnTo>
                <a:lnTo>
                  <a:pt x="6353" y="20685"/>
                </a:lnTo>
                <a:lnTo>
                  <a:pt x="5489" y="20031"/>
                </a:lnTo>
                <a:lnTo>
                  <a:pt x="5284" y="19060"/>
                </a:lnTo>
                <a:lnTo>
                  <a:pt x="4367" y="18215"/>
                </a:lnTo>
                <a:lnTo>
                  <a:pt x="2838" y="18040"/>
                </a:lnTo>
                <a:lnTo>
                  <a:pt x="972" y="18069"/>
                </a:lnTo>
                <a:lnTo>
                  <a:pt x="0" y="18821"/>
                </a:lnTo>
                <a:close/>
                <a:moveTo>
                  <a:pt x="0" y="1882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2" name="Freeform 21">
            <a:extLst>
              <a:ext uri="{FF2B5EF4-FFF2-40B4-BE49-F238E27FC236}">
                <a16:creationId xmlns:a16="http://schemas.microsoft.com/office/drawing/2014/main" id="{839A56AB-7A10-4A3A-AA19-D1793A2C35C7}"/>
              </a:ext>
            </a:extLst>
          </p:cNvPr>
          <p:cNvSpPr>
            <a:spLocks/>
          </p:cNvSpPr>
          <p:nvPr/>
        </p:nvSpPr>
        <p:spPr bwMode="auto">
          <a:xfrm>
            <a:off x="6309197" y="615033"/>
            <a:ext cx="980033" cy="90747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140" y="21437"/>
                </a:moveTo>
                <a:lnTo>
                  <a:pt x="946" y="15198"/>
                </a:lnTo>
                <a:lnTo>
                  <a:pt x="886" y="10664"/>
                </a:lnTo>
                <a:lnTo>
                  <a:pt x="648" y="7014"/>
                </a:lnTo>
                <a:lnTo>
                  <a:pt x="655" y="5178"/>
                </a:lnTo>
                <a:lnTo>
                  <a:pt x="0" y="3926"/>
                </a:lnTo>
                <a:lnTo>
                  <a:pt x="391" y="2640"/>
                </a:lnTo>
                <a:lnTo>
                  <a:pt x="328" y="1286"/>
                </a:lnTo>
                <a:lnTo>
                  <a:pt x="417" y="0"/>
                </a:lnTo>
                <a:lnTo>
                  <a:pt x="1340" y="627"/>
                </a:lnTo>
                <a:lnTo>
                  <a:pt x="2650" y="338"/>
                </a:lnTo>
                <a:lnTo>
                  <a:pt x="4139" y="772"/>
                </a:lnTo>
                <a:lnTo>
                  <a:pt x="5672" y="1335"/>
                </a:lnTo>
                <a:lnTo>
                  <a:pt x="6937" y="1415"/>
                </a:lnTo>
                <a:lnTo>
                  <a:pt x="8262" y="1817"/>
                </a:lnTo>
                <a:lnTo>
                  <a:pt x="9513" y="852"/>
                </a:lnTo>
                <a:lnTo>
                  <a:pt x="11131" y="225"/>
                </a:lnTo>
                <a:lnTo>
                  <a:pt x="12262" y="48"/>
                </a:lnTo>
                <a:lnTo>
                  <a:pt x="13394" y="177"/>
                </a:lnTo>
                <a:lnTo>
                  <a:pt x="14510" y="1013"/>
                </a:lnTo>
                <a:lnTo>
                  <a:pt x="15910" y="756"/>
                </a:lnTo>
                <a:lnTo>
                  <a:pt x="16996" y="563"/>
                </a:lnTo>
                <a:lnTo>
                  <a:pt x="18024" y="1528"/>
                </a:lnTo>
                <a:lnTo>
                  <a:pt x="18887" y="4052"/>
                </a:lnTo>
                <a:lnTo>
                  <a:pt x="18649" y="5837"/>
                </a:lnTo>
                <a:lnTo>
                  <a:pt x="18262" y="8394"/>
                </a:lnTo>
                <a:lnTo>
                  <a:pt x="16996" y="7397"/>
                </a:lnTo>
                <a:lnTo>
                  <a:pt x="16014" y="5740"/>
                </a:lnTo>
                <a:lnTo>
                  <a:pt x="15329" y="4808"/>
                </a:lnTo>
                <a:lnTo>
                  <a:pt x="14674" y="3168"/>
                </a:lnTo>
                <a:lnTo>
                  <a:pt x="14346" y="4390"/>
                </a:lnTo>
                <a:lnTo>
                  <a:pt x="15016" y="5917"/>
                </a:lnTo>
                <a:lnTo>
                  <a:pt x="15776" y="6946"/>
                </a:lnTo>
                <a:lnTo>
                  <a:pt x="16728" y="8699"/>
                </a:lnTo>
                <a:lnTo>
                  <a:pt x="17741" y="10018"/>
                </a:lnTo>
                <a:lnTo>
                  <a:pt x="18589" y="11867"/>
                </a:lnTo>
                <a:lnTo>
                  <a:pt x="19650" y="13544"/>
                </a:lnTo>
                <a:lnTo>
                  <a:pt x="20275" y="14798"/>
                </a:lnTo>
                <a:lnTo>
                  <a:pt x="21540" y="16229"/>
                </a:lnTo>
                <a:lnTo>
                  <a:pt x="21362" y="17660"/>
                </a:lnTo>
                <a:lnTo>
                  <a:pt x="21600" y="19027"/>
                </a:lnTo>
                <a:lnTo>
                  <a:pt x="20409" y="19349"/>
                </a:lnTo>
                <a:lnTo>
                  <a:pt x="19962" y="20346"/>
                </a:lnTo>
                <a:lnTo>
                  <a:pt x="18980" y="20507"/>
                </a:lnTo>
                <a:lnTo>
                  <a:pt x="18102" y="21600"/>
                </a:lnTo>
                <a:lnTo>
                  <a:pt x="17030" y="21262"/>
                </a:lnTo>
                <a:lnTo>
                  <a:pt x="7114" y="21246"/>
                </a:lnTo>
                <a:lnTo>
                  <a:pt x="1140" y="21437"/>
                </a:lnTo>
                <a:close/>
                <a:moveTo>
                  <a:pt x="1140" y="21437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3" name="Freeform 22">
            <a:extLst>
              <a:ext uri="{FF2B5EF4-FFF2-40B4-BE49-F238E27FC236}">
                <a16:creationId xmlns:a16="http://schemas.microsoft.com/office/drawing/2014/main" id="{58E45048-1AD6-49C9-8E14-AB627A15B66A}"/>
              </a:ext>
            </a:extLst>
          </p:cNvPr>
          <p:cNvSpPr>
            <a:spLocks/>
          </p:cNvSpPr>
          <p:nvPr/>
        </p:nvSpPr>
        <p:spPr bwMode="auto">
          <a:xfrm>
            <a:off x="6091535" y="4338712"/>
            <a:ext cx="1089422" cy="9007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1600" h="21600">
                <a:moveTo>
                  <a:pt x="53" y="18045"/>
                </a:moveTo>
                <a:lnTo>
                  <a:pt x="107" y="14558"/>
                </a:lnTo>
                <a:lnTo>
                  <a:pt x="0" y="10070"/>
                </a:lnTo>
                <a:lnTo>
                  <a:pt x="2159" y="10211"/>
                </a:lnTo>
                <a:lnTo>
                  <a:pt x="3635" y="10026"/>
                </a:lnTo>
                <a:lnTo>
                  <a:pt x="3743" y="8340"/>
                </a:lnTo>
                <a:lnTo>
                  <a:pt x="3872" y="5770"/>
                </a:lnTo>
                <a:lnTo>
                  <a:pt x="4773" y="6940"/>
                </a:lnTo>
                <a:lnTo>
                  <a:pt x="6283" y="6312"/>
                </a:lnTo>
                <a:lnTo>
                  <a:pt x="6348" y="7658"/>
                </a:lnTo>
                <a:lnTo>
                  <a:pt x="7377" y="7550"/>
                </a:lnTo>
                <a:lnTo>
                  <a:pt x="8423" y="7808"/>
                </a:lnTo>
                <a:lnTo>
                  <a:pt x="9505" y="7318"/>
                </a:lnTo>
                <a:lnTo>
                  <a:pt x="10217" y="8572"/>
                </a:lnTo>
                <a:lnTo>
                  <a:pt x="11153" y="9061"/>
                </a:lnTo>
                <a:lnTo>
                  <a:pt x="12500" y="9973"/>
                </a:lnTo>
                <a:lnTo>
                  <a:pt x="13088" y="11346"/>
                </a:lnTo>
                <a:lnTo>
                  <a:pt x="14446" y="11552"/>
                </a:lnTo>
                <a:lnTo>
                  <a:pt x="14464" y="8953"/>
                </a:lnTo>
                <a:lnTo>
                  <a:pt x="13355" y="9424"/>
                </a:lnTo>
                <a:lnTo>
                  <a:pt x="11672" y="7422"/>
                </a:lnTo>
                <a:lnTo>
                  <a:pt x="12100" y="5775"/>
                </a:lnTo>
                <a:lnTo>
                  <a:pt x="12584" y="3775"/>
                </a:lnTo>
                <a:lnTo>
                  <a:pt x="11939" y="2191"/>
                </a:lnTo>
                <a:lnTo>
                  <a:pt x="13084" y="350"/>
                </a:lnTo>
                <a:lnTo>
                  <a:pt x="14397" y="60"/>
                </a:lnTo>
                <a:lnTo>
                  <a:pt x="16277" y="0"/>
                </a:lnTo>
                <a:lnTo>
                  <a:pt x="17468" y="803"/>
                </a:lnTo>
                <a:lnTo>
                  <a:pt x="18724" y="1223"/>
                </a:lnTo>
                <a:lnTo>
                  <a:pt x="19813" y="2208"/>
                </a:lnTo>
                <a:lnTo>
                  <a:pt x="20992" y="2730"/>
                </a:lnTo>
                <a:lnTo>
                  <a:pt x="21122" y="4049"/>
                </a:lnTo>
                <a:lnTo>
                  <a:pt x="21600" y="5238"/>
                </a:lnTo>
                <a:lnTo>
                  <a:pt x="21060" y="6673"/>
                </a:lnTo>
                <a:lnTo>
                  <a:pt x="20874" y="8279"/>
                </a:lnTo>
                <a:lnTo>
                  <a:pt x="21290" y="9489"/>
                </a:lnTo>
                <a:lnTo>
                  <a:pt x="20369" y="10046"/>
                </a:lnTo>
                <a:lnTo>
                  <a:pt x="20448" y="11653"/>
                </a:lnTo>
                <a:lnTo>
                  <a:pt x="19492" y="11995"/>
                </a:lnTo>
                <a:lnTo>
                  <a:pt x="20466" y="13162"/>
                </a:lnTo>
                <a:lnTo>
                  <a:pt x="18232" y="13766"/>
                </a:lnTo>
                <a:lnTo>
                  <a:pt x="16495" y="14483"/>
                </a:lnTo>
                <a:lnTo>
                  <a:pt x="15060" y="15051"/>
                </a:lnTo>
                <a:lnTo>
                  <a:pt x="15166" y="16732"/>
                </a:lnTo>
                <a:lnTo>
                  <a:pt x="13510" y="16689"/>
                </a:lnTo>
                <a:lnTo>
                  <a:pt x="12571" y="17300"/>
                </a:lnTo>
                <a:lnTo>
                  <a:pt x="12562" y="18563"/>
                </a:lnTo>
                <a:lnTo>
                  <a:pt x="11191" y="18960"/>
                </a:lnTo>
                <a:lnTo>
                  <a:pt x="10164" y="20234"/>
                </a:lnTo>
                <a:lnTo>
                  <a:pt x="9056" y="21600"/>
                </a:lnTo>
                <a:lnTo>
                  <a:pt x="5949" y="21557"/>
                </a:lnTo>
                <a:lnTo>
                  <a:pt x="5355" y="20540"/>
                </a:lnTo>
                <a:lnTo>
                  <a:pt x="2299" y="20572"/>
                </a:lnTo>
                <a:lnTo>
                  <a:pt x="1068" y="19142"/>
                </a:lnTo>
                <a:lnTo>
                  <a:pt x="53" y="18045"/>
                </a:lnTo>
                <a:close/>
                <a:moveTo>
                  <a:pt x="53" y="18045"/>
                </a:moveTo>
              </a:path>
            </a:pathLst>
          </a:custGeom>
          <a:solidFill>
            <a:srgbClr val="FFFF00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4" name="Freeform 23">
            <a:extLst>
              <a:ext uri="{FF2B5EF4-FFF2-40B4-BE49-F238E27FC236}">
                <a16:creationId xmlns:a16="http://schemas.microsoft.com/office/drawing/2014/main" id="{4204B6D8-1BFA-48DB-A253-1D32C3F5FE38}"/>
              </a:ext>
            </a:extLst>
          </p:cNvPr>
          <p:cNvSpPr>
            <a:spLocks/>
          </p:cNvSpPr>
          <p:nvPr/>
        </p:nvSpPr>
        <p:spPr bwMode="auto">
          <a:xfrm>
            <a:off x="3748609" y="2496964"/>
            <a:ext cx="398487" cy="601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0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1893" y="21099"/>
                </a:moveTo>
                <a:lnTo>
                  <a:pt x="2504" y="19420"/>
                </a:lnTo>
                <a:lnTo>
                  <a:pt x="519" y="17762"/>
                </a:lnTo>
                <a:lnTo>
                  <a:pt x="0" y="15821"/>
                </a:lnTo>
                <a:lnTo>
                  <a:pt x="1130" y="13799"/>
                </a:lnTo>
                <a:lnTo>
                  <a:pt x="2870" y="11332"/>
                </a:lnTo>
                <a:lnTo>
                  <a:pt x="3725" y="9370"/>
                </a:lnTo>
                <a:lnTo>
                  <a:pt x="3084" y="7348"/>
                </a:lnTo>
                <a:lnTo>
                  <a:pt x="2993" y="5731"/>
                </a:lnTo>
                <a:lnTo>
                  <a:pt x="2731" y="3854"/>
                </a:lnTo>
                <a:lnTo>
                  <a:pt x="2535" y="1929"/>
                </a:lnTo>
                <a:lnTo>
                  <a:pt x="3451" y="283"/>
                </a:lnTo>
                <a:lnTo>
                  <a:pt x="6382" y="162"/>
                </a:lnTo>
                <a:lnTo>
                  <a:pt x="10596" y="303"/>
                </a:lnTo>
                <a:lnTo>
                  <a:pt x="13589" y="243"/>
                </a:lnTo>
                <a:lnTo>
                  <a:pt x="16917" y="0"/>
                </a:lnTo>
                <a:lnTo>
                  <a:pt x="16703" y="2063"/>
                </a:lnTo>
                <a:lnTo>
                  <a:pt x="19177" y="3215"/>
                </a:lnTo>
                <a:lnTo>
                  <a:pt x="18077" y="5581"/>
                </a:lnTo>
                <a:lnTo>
                  <a:pt x="18963" y="7563"/>
                </a:lnTo>
                <a:lnTo>
                  <a:pt x="19360" y="9888"/>
                </a:lnTo>
                <a:lnTo>
                  <a:pt x="19353" y="12712"/>
                </a:lnTo>
                <a:lnTo>
                  <a:pt x="19718" y="15322"/>
                </a:lnTo>
                <a:lnTo>
                  <a:pt x="21600" y="16708"/>
                </a:lnTo>
                <a:lnTo>
                  <a:pt x="19268" y="18446"/>
                </a:lnTo>
                <a:lnTo>
                  <a:pt x="16062" y="19113"/>
                </a:lnTo>
                <a:lnTo>
                  <a:pt x="12703" y="20063"/>
                </a:lnTo>
                <a:lnTo>
                  <a:pt x="9802" y="20609"/>
                </a:lnTo>
                <a:lnTo>
                  <a:pt x="6474" y="21600"/>
                </a:lnTo>
                <a:lnTo>
                  <a:pt x="1893" y="21099"/>
                </a:lnTo>
                <a:close/>
                <a:moveTo>
                  <a:pt x="1893" y="21099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5" name="Freeform 24">
            <a:extLst>
              <a:ext uri="{FF2B5EF4-FFF2-40B4-BE49-F238E27FC236}">
                <a16:creationId xmlns:a16="http://schemas.microsoft.com/office/drawing/2014/main" id="{690F1683-5B00-47C8-AA8E-54A0F6CF138A}"/>
              </a:ext>
            </a:extLst>
          </p:cNvPr>
          <p:cNvSpPr>
            <a:spLocks/>
          </p:cNvSpPr>
          <p:nvPr/>
        </p:nvSpPr>
        <p:spPr bwMode="auto">
          <a:xfrm>
            <a:off x="4855890" y="2317254"/>
            <a:ext cx="695399" cy="1088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0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0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7" y="15541"/>
                </a:moveTo>
                <a:lnTo>
                  <a:pt x="277" y="14619"/>
                </a:lnTo>
                <a:lnTo>
                  <a:pt x="680" y="13710"/>
                </a:lnTo>
                <a:lnTo>
                  <a:pt x="1912" y="12788"/>
                </a:lnTo>
                <a:lnTo>
                  <a:pt x="3626" y="11455"/>
                </a:lnTo>
                <a:lnTo>
                  <a:pt x="5761" y="11402"/>
                </a:lnTo>
                <a:lnTo>
                  <a:pt x="6733" y="12489"/>
                </a:lnTo>
                <a:lnTo>
                  <a:pt x="8581" y="11947"/>
                </a:lnTo>
                <a:lnTo>
                  <a:pt x="9600" y="10360"/>
                </a:lnTo>
                <a:lnTo>
                  <a:pt x="10450" y="8781"/>
                </a:lnTo>
                <a:lnTo>
                  <a:pt x="11287" y="8407"/>
                </a:lnTo>
                <a:lnTo>
                  <a:pt x="12085" y="7444"/>
                </a:lnTo>
                <a:lnTo>
                  <a:pt x="13444" y="6657"/>
                </a:lnTo>
                <a:lnTo>
                  <a:pt x="13857" y="5670"/>
                </a:lnTo>
                <a:lnTo>
                  <a:pt x="14600" y="4639"/>
                </a:lnTo>
                <a:lnTo>
                  <a:pt x="15280" y="3717"/>
                </a:lnTo>
                <a:lnTo>
                  <a:pt x="16873" y="3364"/>
                </a:lnTo>
                <a:lnTo>
                  <a:pt x="16915" y="2116"/>
                </a:lnTo>
                <a:lnTo>
                  <a:pt x="15705" y="1370"/>
                </a:lnTo>
                <a:lnTo>
                  <a:pt x="15386" y="0"/>
                </a:lnTo>
                <a:lnTo>
                  <a:pt x="16618" y="882"/>
                </a:lnTo>
                <a:lnTo>
                  <a:pt x="18423" y="1424"/>
                </a:lnTo>
                <a:lnTo>
                  <a:pt x="18965" y="3079"/>
                </a:lnTo>
                <a:lnTo>
                  <a:pt x="19008" y="4395"/>
                </a:lnTo>
                <a:lnTo>
                  <a:pt x="20048" y="5955"/>
                </a:lnTo>
                <a:lnTo>
                  <a:pt x="16119" y="6158"/>
                </a:lnTo>
                <a:lnTo>
                  <a:pt x="16141" y="7243"/>
                </a:lnTo>
                <a:lnTo>
                  <a:pt x="18209" y="8314"/>
                </a:lnTo>
                <a:lnTo>
                  <a:pt x="19156" y="9210"/>
                </a:lnTo>
                <a:lnTo>
                  <a:pt x="19836" y="10526"/>
                </a:lnTo>
                <a:lnTo>
                  <a:pt x="18902" y="11882"/>
                </a:lnTo>
                <a:lnTo>
                  <a:pt x="18031" y="12650"/>
                </a:lnTo>
                <a:lnTo>
                  <a:pt x="16906" y="13450"/>
                </a:lnTo>
                <a:lnTo>
                  <a:pt x="17724" y="15348"/>
                </a:lnTo>
                <a:lnTo>
                  <a:pt x="18541" y="16583"/>
                </a:lnTo>
                <a:lnTo>
                  <a:pt x="19220" y="17668"/>
                </a:lnTo>
                <a:lnTo>
                  <a:pt x="21600" y="18793"/>
                </a:lnTo>
                <a:lnTo>
                  <a:pt x="21471" y="21600"/>
                </a:lnTo>
                <a:lnTo>
                  <a:pt x="19605" y="21365"/>
                </a:lnTo>
                <a:lnTo>
                  <a:pt x="17797" y="21057"/>
                </a:lnTo>
                <a:lnTo>
                  <a:pt x="16757" y="20420"/>
                </a:lnTo>
                <a:lnTo>
                  <a:pt x="15121" y="20393"/>
                </a:lnTo>
                <a:lnTo>
                  <a:pt x="12636" y="20366"/>
                </a:lnTo>
                <a:lnTo>
                  <a:pt x="10322" y="20244"/>
                </a:lnTo>
                <a:lnTo>
                  <a:pt x="7527" y="20311"/>
                </a:lnTo>
                <a:lnTo>
                  <a:pt x="5076" y="20230"/>
                </a:lnTo>
                <a:lnTo>
                  <a:pt x="3207" y="20149"/>
                </a:lnTo>
                <a:lnTo>
                  <a:pt x="3101" y="19104"/>
                </a:lnTo>
                <a:lnTo>
                  <a:pt x="2803" y="18101"/>
                </a:lnTo>
                <a:lnTo>
                  <a:pt x="1593" y="17422"/>
                </a:lnTo>
                <a:lnTo>
                  <a:pt x="0" y="16690"/>
                </a:lnTo>
                <a:lnTo>
                  <a:pt x="107" y="15541"/>
                </a:lnTo>
                <a:close/>
                <a:moveTo>
                  <a:pt x="107" y="15541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6" name="Freeform 25">
            <a:extLst>
              <a:ext uri="{FF2B5EF4-FFF2-40B4-BE49-F238E27FC236}">
                <a16:creationId xmlns:a16="http://schemas.microsoft.com/office/drawing/2014/main" id="{07CA34D4-2224-418B-818B-F288432D07BD}"/>
              </a:ext>
            </a:extLst>
          </p:cNvPr>
          <p:cNvSpPr>
            <a:spLocks/>
          </p:cNvSpPr>
          <p:nvPr/>
        </p:nvSpPr>
        <p:spPr bwMode="auto">
          <a:xfrm>
            <a:off x="5066853" y="3220269"/>
            <a:ext cx="718840" cy="80143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0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0 w 21600"/>
              <a:gd name="T97" fmla="*/ 2147483646 h 21600"/>
              <a:gd name="T98" fmla="*/ 0 w 21600"/>
              <a:gd name="T99" fmla="*/ 2147483646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0" y="18622"/>
                </a:moveTo>
                <a:lnTo>
                  <a:pt x="2490" y="18740"/>
                </a:lnTo>
                <a:lnTo>
                  <a:pt x="2311" y="17263"/>
                </a:lnTo>
                <a:lnTo>
                  <a:pt x="1611" y="15012"/>
                </a:lnTo>
                <a:lnTo>
                  <a:pt x="3783" y="14825"/>
                </a:lnTo>
                <a:lnTo>
                  <a:pt x="4590" y="13732"/>
                </a:lnTo>
                <a:lnTo>
                  <a:pt x="5825" y="14888"/>
                </a:lnTo>
                <a:lnTo>
                  <a:pt x="7177" y="14361"/>
                </a:lnTo>
                <a:lnTo>
                  <a:pt x="8794" y="14912"/>
                </a:lnTo>
                <a:lnTo>
                  <a:pt x="8988" y="13694"/>
                </a:lnTo>
                <a:lnTo>
                  <a:pt x="9558" y="11062"/>
                </a:lnTo>
                <a:lnTo>
                  <a:pt x="8259" y="10150"/>
                </a:lnTo>
                <a:lnTo>
                  <a:pt x="8050" y="8115"/>
                </a:lnTo>
                <a:lnTo>
                  <a:pt x="9686" y="7332"/>
                </a:lnTo>
                <a:lnTo>
                  <a:pt x="9233" y="5646"/>
                </a:lnTo>
                <a:lnTo>
                  <a:pt x="7710" y="5757"/>
                </a:lnTo>
                <a:lnTo>
                  <a:pt x="6186" y="5511"/>
                </a:lnTo>
                <a:lnTo>
                  <a:pt x="5913" y="3120"/>
                </a:lnTo>
                <a:lnTo>
                  <a:pt x="9538" y="3188"/>
                </a:lnTo>
                <a:lnTo>
                  <a:pt x="10853" y="4277"/>
                </a:lnTo>
                <a:lnTo>
                  <a:pt x="12445" y="4597"/>
                </a:lnTo>
                <a:lnTo>
                  <a:pt x="14139" y="4885"/>
                </a:lnTo>
                <a:lnTo>
                  <a:pt x="14326" y="3576"/>
                </a:lnTo>
                <a:lnTo>
                  <a:pt x="15671" y="2087"/>
                </a:lnTo>
                <a:lnTo>
                  <a:pt x="15749" y="181"/>
                </a:lnTo>
                <a:lnTo>
                  <a:pt x="18904" y="43"/>
                </a:lnTo>
                <a:lnTo>
                  <a:pt x="21600" y="0"/>
                </a:lnTo>
                <a:lnTo>
                  <a:pt x="20866" y="2309"/>
                </a:lnTo>
                <a:lnTo>
                  <a:pt x="19809" y="3933"/>
                </a:lnTo>
                <a:lnTo>
                  <a:pt x="19590" y="6259"/>
                </a:lnTo>
                <a:lnTo>
                  <a:pt x="19398" y="7969"/>
                </a:lnTo>
                <a:lnTo>
                  <a:pt x="18807" y="9618"/>
                </a:lnTo>
                <a:lnTo>
                  <a:pt x="18821" y="10984"/>
                </a:lnTo>
                <a:lnTo>
                  <a:pt x="17641" y="11800"/>
                </a:lnTo>
                <a:lnTo>
                  <a:pt x="16323" y="12871"/>
                </a:lnTo>
                <a:lnTo>
                  <a:pt x="14827" y="14655"/>
                </a:lnTo>
                <a:lnTo>
                  <a:pt x="14731" y="16648"/>
                </a:lnTo>
                <a:lnTo>
                  <a:pt x="14607" y="18260"/>
                </a:lnTo>
                <a:lnTo>
                  <a:pt x="14099" y="19442"/>
                </a:lnTo>
                <a:lnTo>
                  <a:pt x="12754" y="19577"/>
                </a:lnTo>
                <a:lnTo>
                  <a:pt x="11519" y="20598"/>
                </a:lnTo>
                <a:lnTo>
                  <a:pt x="9803" y="21398"/>
                </a:lnTo>
                <a:lnTo>
                  <a:pt x="9625" y="20118"/>
                </a:lnTo>
                <a:lnTo>
                  <a:pt x="7991" y="20545"/>
                </a:lnTo>
                <a:lnTo>
                  <a:pt x="6372" y="20726"/>
                </a:lnTo>
                <a:lnTo>
                  <a:pt x="4628" y="20517"/>
                </a:lnTo>
                <a:lnTo>
                  <a:pt x="3187" y="21600"/>
                </a:lnTo>
                <a:lnTo>
                  <a:pt x="1820" y="20296"/>
                </a:lnTo>
                <a:lnTo>
                  <a:pt x="0" y="18622"/>
                </a:lnTo>
                <a:close/>
                <a:moveTo>
                  <a:pt x="0" y="18622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7" name="Freeform 26">
            <a:extLst>
              <a:ext uri="{FF2B5EF4-FFF2-40B4-BE49-F238E27FC236}">
                <a16:creationId xmlns:a16="http://schemas.microsoft.com/office/drawing/2014/main" id="{493EA344-A7B3-410D-AAF2-5A1029D1F660}"/>
              </a:ext>
            </a:extLst>
          </p:cNvPr>
          <p:cNvSpPr>
            <a:spLocks/>
          </p:cNvSpPr>
          <p:nvPr/>
        </p:nvSpPr>
        <p:spPr bwMode="auto">
          <a:xfrm>
            <a:off x="7867428" y="2395389"/>
            <a:ext cx="917525" cy="131489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0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2147483646 h 21600"/>
              <a:gd name="T110" fmla="*/ 2147483646 w 21600"/>
              <a:gd name="T111" fmla="*/ 2147483646 h 21600"/>
              <a:gd name="T112" fmla="*/ 2147483646 w 21600"/>
              <a:gd name="T113" fmla="*/ 2147483646 h 21600"/>
              <a:gd name="T114" fmla="*/ 2147483646 w 21600"/>
              <a:gd name="T115" fmla="*/ 2147483646 h 21600"/>
              <a:gd name="T116" fmla="*/ 2147483646 w 21600"/>
              <a:gd name="T117" fmla="*/ 2147483646 h 21600"/>
              <a:gd name="T118" fmla="*/ 2147483646 w 21600"/>
              <a:gd name="T119" fmla="*/ 2147483646 h 21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00" h="21600">
                <a:moveTo>
                  <a:pt x="1701" y="21600"/>
                </a:moveTo>
                <a:lnTo>
                  <a:pt x="474" y="20662"/>
                </a:lnTo>
                <a:lnTo>
                  <a:pt x="346" y="19592"/>
                </a:lnTo>
                <a:lnTo>
                  <a:pt x="346" y="17819"/>
                </a:lnTo>
                <a:lnTo>
                  <a:pt x="387" y="15988"/>
                </a:lnTo>
                <a:lnTo>
                  <a:pt x="0" y="14688"/>
                </a:lnTo>
                <a:lnTo>
                  <a:pt x="1167" y="14108"/>
                </a:lnTo>
                <a:lnTo>
                  <a:pt x="1743" y="13271"/>
                </a:lnTo>
                <a:lnTo>
                  <a:pt x="2245" y="12467"/>
                </a:lnTo>
                <a:lnTo>
                  <a:pt x="4089" y="12364"/>
                </a:lnTo>
                <a:lnTo>
                  <a:pt x="4794" y="11870"/>
                </a:lnTo>
                <a:lnTo>
                  <a:pt x="5836" y="11375"/>
                </a:lnTo>
                <a:lnTo>
                  <a:pt x="8602" y="11155"/>
                </a:lnTo>
                <a:lnTo>
                  <a:pt x="11481" y="9308"/>
                </a:lnTo>
                <a:lnTo>
                  <a:pt x="13183" y="7846"/>
                </a:lnTo>
                <a:lnTo>
                  <a:pt x="14791" y="6583"/>
                </a:lnTo>
                <a:lnTo>
                  <a:pt x="12221" y="6219"/>
                </a:lnTo>
                <a:lnTo>
                  <a:pt x="9588" y="5768"/>
                </a:lnTo>
                <a:lnTo>
                  <a:pt x="7124" y="5185"/>
                </a:lnTo>
                <a:lnTo>
                  <a:pt x="5876" y="4424"/>
                </a:lnTo>
                <a:lnTo>
                  <a:pt x="4691" y="3715"/>
                </a:lnTo>
                <a:lnTo>
                  <a:pt x="3655" y="2836"/>
                </a:lnTo>
                <a:lnTo>
                  <a:pt x="3819" y="1895"/>
                </a:lnTo>
                <a:lnTo>
                  <a:pt x="4638" y="1241"/>
                </a:lnTo>
                <a:lnTo>
                  <a:pt x="5548" y="1957"/>
                </a:lnTo>
                <a:lnTo>
                  <a:pt x="6754" y="2703"/>
                </a:lnTo>
                <a:lnTo>
                  <a:pt x="8139" y="2666"/>
                </a:lnTo>
                <a:lnTo>
                  <a:pt x="9831" y="1979"/>
                </a:lnTo>
                <a:lnTo>
                  <a:pt x="11185" y="2090"/>
                </a:lnTo>
                <a:lnTo>
                  <a:pt x="12739" y="1566"/>
                </a:lnTo>
                <a:lnTo>
                  <a:pt x="13892" y="1418"/>
                </a:lnTo>
                <a:lnTo>
                  <a:pt x="15457" y="1292"/>
                </a:lnTo>
                <a:lnTo>
                  <a:pt x="16599" y="1041"/>
                </a:lnTo>
                <a:lnTo>
                  <a:pt x="18132" y="724"/>
                </a:lnTo>
                <a:lnTo>
                  <a:pt x="19444" y="244"/>
                </a:lnTo>
                <a:lnTo>
                  <a:pt x="20712" y="0"/>
                </a:lnTo>
                <a:lnTo>
                  <a:pt x="21600" y="517"/>
                </a:lnTo>
                <a:lnTo>
                  <a:pt x="21399" y="1588"/>
                </a:lnTo>
                <a:lnTo>
                  <a:pt x="21357" y="2674"/>
                </a:lnTo>
                <a:lnTo>
                  <a:pt x="20997" y="3818"/>
                </a:lnTo>
                <a:lnTo>
                  <a:pt x="20257" y="4807"/>
                </a:lnTo>
                <a:lnTo>
                  <a:pt x="19496" y="6181"/>
                </a:lnTo>
                <a:lnTo>
                  <a:pt x="18607" y="7207"/>
                </a:lnTo>
                <a:lnTo>
                  <a:pt x="17941" y="8463"/>
                </a:lnTo>
                <a:lnTo>
                  <a:pt x="17402" y="9693"/>
                </a:lnTo>
                <a:lnTo>
                  <a:pt x="16566" y="10528"/>
                </a:lnTo>
                <a:lnTo>
                  <a:pt x="15509" y="11665"/>
                </a:lnTo>
                <a:lnTo>
                  <a:pt x="14652" y="12652"/>
                </a:lnTo>
                <a:lnTo>
                  <a:pt x="13541" y="13583"/>
                </a:lnTo>
                <a:lnTo>
                  <a:pt x="12198" y="14646"/>
                </a:lnTo>
                <a:lnTo>
                  <a:pt x="11014" y="15429"/>
                </a:lnTo>
                <a:lnTo>
                  <a:pt x="9682" y="15961"/>
                </a:lnTo>
                <a:lnTo>
                  <a:pt x="8275" y="16541"/>
                </a:lnTo>
                <a:lnTo>
                  <a:pt x="7112" y="17235"/>
                </a:lnTo>
                <a:lnTo>
                  <a:pt x="5938" y="17989"/>
                </a:lnTo>
                <a:lnTo>
                  <a:pt x="4711" y="18941"/>
                </a:lnTo>
                <a:lnTo>
                  <a:pt x="3539" y="19769"/>
                </a:lnTo>
                <a:lnTo>
                  <a:pt x="2429" y="20567"/>
                </a:lnTo>
                <a:lnTo>
                  <a:pt x="1701" y="21600"/>
                </a:lnTo>
                <a:close/>
                <a:moveTo>
                  <a:pt x="1701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8" name="Freeform 27">
            <a:extLst>
              <a:ext uri="{FF2B5EF4-FFF2-40B4-BE49-F238E27FC236}">
                <a16:creationId xmlns:a16="http://schemas.microsoft.com/office/drawing/2014/main" id="{DBF919F6-4DE8-4694-936B-A7E089876892}"/>
              </a:ext>
            </a:extLst>
          </p:cNvPr>
          <p:cNvSpPr>
            <a:spLocks/>
          </p:cNvSpPr>
          <p:nvPr/>
        </p:nvSpPr>
        <p:spPr bwMode="auto">
          <a:xfrm>
            <a:off x="5909594" y="5232797"/>
            <a:ext cx="813717" cy="828229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0 w 21600"/>
              <a:gd name="T77" fmla="*/ 2147483646 h 21600"/>
              <a:gd name="T78" fmla="*/ 0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0" y="16495"/>
                </a:moveTo>
                <a:lnTo>
                  <a:pt x="163" y="9722"/>
                </a:lnTo>
                <a:lnTo>
                  <a:pt x="2255" y="9551"/>
                </a:lnTo>
                <a:lnTo>
                  <a:pt x="2304" y="7021"/>
                </a:lnTo>
                <a:lnTo>
                  <a:pt x="2351" y="5008"/>
                </a:lnTo>
                <a:lnTo>
                  <a:pt x="2398" y="2622"/>
                </a:lnTo>
                <a:lnTo>
                  <a:pt x="2335" y="730"/>
                </a:lnTo>
                <a:lnTo>
                  <a:pt x="5105" y="706"/>
                </a:lnTo>
                <a:lnTo>
                  <a:pt x="8159" y="168"/>
                </a:lnTo>
                <a:lnTo>
                  <a:pt x="9073" y="1010"/>
                </a:lnTo>
                <a:lnTo>
                  <a:pt x="10243" y="0"/>
                </a:lnTo>
                <a:lnTo>
                  <a:pt x="12698" y="0"/>
                </a:lnTo>
                <a:lnTo>
                  <a:pt x="13983" y="1880"/>
                </a:lnTo>
                <a:lnTo>
                  <a:pt x="14868" y="3171"/>
                </a:lnTo>
                <a:lnTo>
                  <a:pt x="16152" y="4603"/>
                </a:lnTo>
                <a:lnTo>
                  <a:pt x="17363" y="5214"/>
                </a:lnTo>
                <a:lnTo>
                  <a:pt x="18737" y="6358"/>
                </a:lnTo>
                <a:lnTo>
                  <a:pt x="18631" y="8238"/>
                </a:lnTo>
                <a:lnTo>
                  <a:pt x="19900" y="8783"/>
                </a:lnTo>
                <a:lnTo>
                  <a:pt x="21460" y="9150"/>
                </a:lnTo>
                <a:lnTo>
                  <a:pt x="21600" y="10630"/>
                </a:lnTo>
                <a:lnTo>
                  <a:pt x="20419" y="11321"/>
                </a:lnTo>
                <a:lnTo>
                  <a:pt x="19299" y="11823"/>
                </a:lnTo>
                <a:lnTo>
                  <a:pt x="18213" y="12983"/>
                </a:lnTo>
                <a:lnTo>
                  <a:pt x="16687" y="13616"/>
                </a:lnTo>
                <a:lnTo>
                  <a:pt x="15943" y="15420"/>
                </a:lnTo>
                <a:lnTo>
                  <a:pt x="13801" y="16969"/>
                </a:lnTo>
                <a:lnTo>
                  <a:pt x="13253" y="18693"/>
                </a:lnTo>
                <a:lnTo>
                  <a:pt x="10655" y="18904"/>
                </a:lnTo>
                <a:lnTo>
                  <a:pt x="8401" y="17907"/>
                </a:lnTo>
                <a:lnTo>
                  <a:pt x="7173" y="17872"/>
                </a:lnTo>
                <a:lnTo>
                  <a:pt x="6433" y="18939"/>
                </a:lnTo>
                <a:lnTo>
                  <a:pt x="5622" y="20029"/>
                </a:lnTo>
                <a:lnTo>
                  <a:pt x="4525" y="21518"/>
                </a:lnTo>
                <a:lnTo>
                  <a:pt x="2200" y="21600"/>
                </a:lnTo>
                <a:lnTo>
                  <a:pt x="1866" y="20193"/>
                </a:lnTo>
                <a:lnTo>
                  <a:pt x="1795" y="18517"/>
                </a:lnTo>
                <a:lnTo>
                  <a:pt x="1055" y="17485"/>
                </a:lnTo>
                <a:lnTo>
                  <a:pt x="0" y="16495"/>
                </a:lnTo>
                <a:close/>
                <a:moveTo>
                  <a:pt x="0" y="16495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89" name="Freeform 28">
            <a:extLst>
              <a:ext uri="{FF2B5EF4-FFF2-40B4-BE49-F238E27FC236}">
                <a16:creationId xmlns:a16="http://schemas.microsoft.com/office/drawing/2014/main" id="{6C2E9C9C-7989-420B-88A3-0EDCC03F4458}"/>
              </a:ext>
            </a:extLst>
          </p:cNvPr>
          <p:cNvSpPr>
            <a:spLocks/>
          </p:cNvSpPr>
          <p:nvPr/>
        </p:nvSpPr>
        <p:spPr bwMode="auto">
          <a:xfrm>
            <a:off x="3561086" y="2124150"/>
            <a:ext cx="713258" cy="53466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08858239 h 21600"/>
              <a:gd name="T26" fmla="*/ 2147483646 w 21600"/>
              <a:gd name="T27" fmla="*/ 0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w 21600"/>
              <a:gd name="T67" fmla="*/ 2147483646 h 21600"/>
              <a:gd name="T68" fmla="*/ 0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0" y="17901"/>
                </a:moveTo>
                <a:lnTo>
                  <a:pt x="230" y="15732"/>
                </a:lnTo>
                <a:lnTo>
                  <a:pt x="609" y="12008"/>
                </a:lnTo>
                <a:lnTo>
                  <a:pt x="2137" y="11430"/>
                </a:lnTo>
                <a:lnTo>
                  <a:pt x="3309" y="9740"/>
                </a:lnTo>
                <a:lnTo>
                  <a:pt x="3513" y="6688"/>
                </a:lnTo>
                <a:lnTo>
                  <a:pt x="4858" y="5598"/>
                </a:lnTo>
                <a:lnTo>
                  <a:pt x="6408" y="6143"/>
                </a:lnTo>
                <a:lnTo>
                  <a:pt x="7694" y="4705"/>
                </a:lnTo>
                <a:lnTo>
                  <a:pt x="8324" y="2818"/>
                </a:lnTo>
                <a:lnTo>
                  <a:pt x="9751" y="2437"/>
                </a:lnTo>
                <a:lnTo>
                  <a:pt x="11094" y="674"/>
                </a:lnTo>
                <a:lnTo>
                  <a:pt x="12931" y="39"/>
                </a:lnTo>
                <a:lnTo>
                  <a:pt x="14599" y="0"/>
                </a:lnTo>
                <a:lnTo>
                  <a:pt x="16776" y="355"/>
                </a:lnTo>
                <a:lnTo>
                  <a:pt x="16610" y="3282"/>
                </a:lnTo>
                <a:lnTo>
                  <a:pt x="17760" y="5281"/>
                </a:lnTo>
                <a:lnTo>
                  <a:pt x="18895" y="6619"/>
                </a:lnTo>
                <a:lnTo>
                  <a:pt x="19210" y="8323"/>
                </a:lnTo>
                <a:lnTo>
                  <a:pt x="20800" y="9358"/>
                </a:lnTo>
                <a:lnTo>
                  <a:pt x="21600" y="11337"/>
                </a:lnTo>
                <a:lnTo>
                  <a:pt x="21316" y="13994"/>
                </a:lnTo>
                <a:lnTo>
                  <a:pt x="19261" y="14356"/>
                </a:lnTo>
                <a:lnTo>
                  <a:pt x="17922" y="15657"/>
                </a:lnTo>
                <a:lnTo>
                  <a:pt x="15271" y="15459"/>
                </a:lnTo>
                <a:lnTo>
                  <a:pt x="12689" y="15477"/>
                </a:lnTo>
                <a:lnTo>
                  <a:pt x="10228" y="15477"/>
                </a:lnTo>
                <a:lnTo>
                  <a:pt x="7537" y="15513"/>
                </a:lnTo>
                <a:lnTo>
                  <a:pt x="7023" y="17641"/>
                </a:lnTo>
                <a:lnTo>
                  <a:pt x="7307" y="21600"/>
                </a:lnTo>
                <a:lnTo>
                  <a:pt x="5697" y="19973"/>
                </a:lnTo>
                <a:lnTo>
                  <a:pt x="3403" y="20533"/>
                </a:lnTo>
                <a:lnTo>
                  <a:pt x="1497" y="19431"/>
                </a:lnTo>
                <a:lnTo>
                  <a:pt x="0" y="17901"/>
                </a:lnTo>
                <a:close/>
                <a:moveTo>
                  <a:pt x="0" y="1790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0" name="Freeform 29">
            <a:extLst>
              <a:ext uri="{FF2B5EF4-FFF2-40B4-BE49-F238E27FC236}">
                <a16:creationId xmlns:a16="http://schemas.microsoft.com/office/drawing/2014/main" id="{A051AE72-FAD0-4DA3-9C68-D12B3EC9DB1B}"/>
              </a:ext>
            </a:extLst>
          </p:cNvPr>
          <p:cNvSpPr>
            <a:spLocks/>
          </p:cNvSpPr>
          <p:nvPr/>
        </p:nvSpPr>
        <p:spPr bwMode="auto">
          <a:xfrm>
            <a:off x="6824886" y="3168923"/>
            <a:ext cx="500063" cy="521270"/>
          </a:xfrm>
          <a:custGeom>
            <a:avLst/>
            <a:gdLst>
              <a:gd name="T0" fmla="*/ 0 w 21600"/>
              <a:gd name="T1" fmla="*/ 2147483646 h 21600"/>
              <a:gd name="T2" fmla="*/ 812145357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0 w 21600"/>
              <a:gd name="T47" fmla="*/ 2147483646 h 21600"/>
              <a:gd name="T48" fmla="*/ 0 w 21600"/>
              <a:gd name="T49" fmla="*/ 2147483646 h 21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" y="19170"/>
                </a:lnTo>
                <a:lnTo>
                  <a:pt x="481" y="15996"/>
                </a:lnTo>
                <a:lnTo>
                  <a:pt x="1317" y="13245"/>
                </a:lnTo>
                <a:lnTo>
                  <a:pt x="3701" y="10955"/>
                </a:lnTo>
                <a:lnTo>
                  <a:pt x="5394" y="9187"/>
                </a:lnTo>
                <a:lnTo>
                  <a:pt x="6377" y="7319"/>
                </a:lnTo>
                <a:lnTo>
                  <a:pt x="4599" y="6476"/>
                </a:lnTo>
                <a:lnTo>
                  <a:pt x="4571" y="2154"/>
                </a:lnTo>
                <a:lnTo>
                  <a:pt x="7122" y="1149"/>
                </a:lnTo>
                <a:lnTo>
                  <a:pt x="10739" y="1410"/>
                </a:lnTo>
                <a:lnTo>
                  <a:pt x="14476" y="1168"/>
                </a:lnTo>
                <a:lnTo>
                  <a:pt x="17440" y="0"/>
                </a:lnTo>
                <a:lnTo>
                  <a:pt x="19895" y="2333"/>
                </a:lnTo>
                <a:lnTo>
                  <a:pt x="19666" y="4765"/>
                </a:lnTo>
                <a:lnTo>
                  <a:pt x="21485" y="6613"/>
                </a:lnTo>
                <a:lnTo>
                  <a:pt x="21600" y="10086"/>
                </a:lnTo>
                <a:lnTo>
                  <a:pt x="19687" y="12746"/>
                </a:lnTo>
                <a:lnTo>
                  <a:pt x="17533" y="16240"/>
                </a:lnTo>
                <a:lnTo>
                  <a:pt x="13875" y="20719"/>
                </a:lnTo>
                <a:lnTo>
                  <a:pt x="9171" y="20338"/>
                </a:lnTo>
                <a:lnTo>
                  <a:pt x="4195" y="20378"/>
                </a:lnTo>
                <a:lnTo>
                  <a:pt x="2000" y="2112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1" name="Freeform 30">
            <a:extLst>
              <a:ext uri="{FF2B5EF4-FFF2-40B4-BE49-F238E27FC236}">
                <a16:creationId xmlns:a16="http://schemas.microsoft.com/office/drawing/2014/main" id="{FBB1EF88-0F2C-40F7-AEFD-6BFE60F78242}"/>
              </a:ext>
            </a:extLst>
          </p:cNvPr>
          <p:cNvSpPr>
            <a:spLocks/>
          </p:cNvSpPr>
          <p:nvPr/>
        </p:nvSpPr>
        <p:spPr bwMode="auto">
          <a:xfrm>
            <a:off x="7072685" y="4443636"/>
            <a:ext cx="294680" cy="73893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0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0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21600" y="14726"/>
                </a:moveTo>
                <a:lnTo>
                  <a:pt x="19025" y="13161"/>
                </a:lnTo>
                <a:lnTo>
                  <a:pt x="14074" y="10887"/>
                </a:lnTo>
                <a:lnTo>
                  <a:pt x="13117" y="8849"/>
                </a:lnTo>
                <a:lnTo>
                  <a:pt x="13685" y="7012"/>
                </a:lnTo>
                <a:lnTo>
                  <a:pt x="16253" y="6509"/>
                </a:lnTo>
                <a:lnTo>
                  <a:pt x="13183" y="5141"/>
                </a:lnTo>
                <a:lnTo>
                  <a:pt x="13005" y="2608"/>
                </a:lnTo>
                <a:lnTo>
                  <a:pt x="10826" y="557"/>
                </a:lnTo>
                <a:lnTo>
                  <a:pt x="4721" y="0"/>
                </a:lnTo>
                <a:lnTo>
                  <a:pt x="5669" y="2202"/>
                </a:lnTo>
                <a:lnTo>
                  <a:pt x="7460" y="3949"/>
                </a:lnTo>
                <a:lnTo>
                  <a:pt x="5314" y="5698"/>
                </a:lnTo>
                <a:lnTo>
                  <a:pt x="5314" y="7314"/>
                </a:lnTo>
                <a:lnTo>
                  <a:pt x="6436" y="8642"/>
                </a:lnTo>
                <a:lnTo>
                  <a:pt x="3235" y="9273"/>
                </a:lnTo>
                <a:lnTo>
                  <a:pt x="2971" y="10969"/>
                </a:lnTo>
                <a:lnTo>
                  <a:pt x="0" y="11758"/>
                </a:lnTo>
                <a:lnTo>
                  <a:pt x="3433" y="12750"/>
                </a:lnTo>
                <a:lnTo>
                  <a:pt x="6535" y="13894"/>
                </a:lnTo>
                <a:lnTo>
                  <a:pt x="11684" y="13829"/>
                </a:lnTo>
                <a:lnTo>
                  <a:pt x="12675" y="15695"/>
                </a:lnTo>
                <a:lnTo>
                  <a:pt x="10595" y="17497"/>
                </a:lnTo>
                <a:lnTo>
                  <a:pt x="11552" y="18957"/>
                </a:lnTo>
                <a:lnTo>
                  <a:pt x="14160" y="20114"/>
                </a:lnTo>
                <a:lnTo>
                  <a:pt x="15150" y="21600"/>
                </a:lnTo>
                <a:lnTo>
                  <a:pt x="18022" y="20903"/>
                </a:lnTo>
                <a:lnTo>
                  <a:pt x="17824" y="18852"/>
                </a:lnTo>
                <a:lnTo>
                  <a:pt x="20992" y="18221"/>
                </a:lnTo>
                <a:lnTo>
                  <a:pt x="21600" y="14726"/>
                </a:lnTo>
                <a:close/>
                <a:moveTo>
                  <a:pt x="21600" y="1472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2" name="Freeform 31">
            <a:extLst>
              <a:ext uri="{FF2B5EF4-FFF2-40B4-BE49-F238E27FC236}">
                <a16:creationId xmlns:a16="http://schemas.microsoft.com/office/drawing/2014/main" id="{D39B9DE2-1889-4591-95E2-E416DF375DBD}"/>
              </a:ext>
            </a:extLst>
          </p:cNvPr>
          <p:cNvSpPr>
            <a:spLocks/>
          </p:cNvSpPr>
          <p:nvPr/>
        </p:nvSpPr>
        <p:spPr bwMode="auto">
          <a:xfrm>
            <a:off x="2534171" y="1931045"/>
            <a:ext cx="512340" cy="42527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600" h="21600">
                <a:moveTo>
                  <a:pt x="2636" y="15062"/>
                </a:moveTo>
                <a:lnTo>
                  <a:pt x="2360" y="12238"/>
                </a:lnTo>
                <a:lnTo>
                  <a:pt x="0" y="9157"/>
                </a:lnTo>
                <a:lnTo>
                  <a:pt x="2339" y="6153"/>
                </a:lnTo>
                <a:lnTo>
                  <a:pt x="3997" y="2533"/>
                </a:lnTo>
                <a:lnTo>
                  <a:pt x="5811" y="0"/>
                </a:lnTo>
                <a:lnTo>
                  <a:pt x="10094" y="0"/>
                </a:lnTo>
                <a:lnTo>
                  <a:pt x="13585" y="736"/>
                </a:lnTo>
                <a:lnTo>
                  <a:pt x="15477" y="3303"/>
                </a:lnTo>
                <a:lnTo>
                  <a:pt x="16518" y="6109"/>
                </a:lnTo>
                <a:lnTo>
                  <a:pt x="19091" y="9748"/>
                </a:lnTo>
                <a:lnTo>
                  <a:pt x="19517" y="12880"/>
                </a:lnTo>
                <a:lnTo>
                  <a:pt x="19687" y="15858"/>
                </a:lnTo>
                <a:lnTo>
                  <a:pt x="21600" y="17732"/>
                </a:lnTo>
                <a:lnTo>
                  <a:pt x="21593" y="21600"/>
                </a:lnTo>
                <a:lnTo>
                  <a:pt x="17880" y="21506"/>
                </a:lnTo>
                <a:lnTo>
                  <a:pt x="15392" y="20813"/>
                </a:lnTo>
                <a:lnTo>
                  <a:pt x="12905" y="19684"/>
                </a:lnTo>
                <a:lnTo>
                  <a:pt x="7186" y="19761"/>
                </a:lnTo>
                <a:lnTo>
                  <a:pt x="5145" y="20659"/>
                </a:lnTo>
                <a:lnTo>
                  <a:pt x="1297" y="20967"/>
                </a:lnTo>
                <a:lnTo>
                  <a:pt x="1594" y="17553"/>
                </a:lnTo>
                <a:lnTo>
                  <a:pt x="4380" y="17039"/>
                </a:lnTo>
                <a:lnTo>
                  <a:pt x="6633" y="16064"/>
                </a:lnTo>
                <a:lnTo>
                  <a:pt x="8887" y="16243"/>
                </a:lnTo>
                <a:lnTo>
                  <a:pt x="12480" y="16859"/>
                </a:lnTo>
                <a:lnTo>
                  <a:pt x="11434" y="14989"/>
                </a:lnTo>
                <a:lnTo>
                  <a:pt x="8707" y="14109"/>
                </a:lnTo>
                <a:lnTo>
                  <a:pt x="6861" y="14377"/>
                </a:lnTo>
                <a:lnTo>
                  <a:pt x="4720" y="14472"/>
                </a:lnTo>
                <a:lnTo>
                  <a:pt x="2636" y="15062"/>
                </a:lnTo>
                <a:close/>
                <a:moveTo>
                  <a:pt x="2636" y="15062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3" name="Freeform 32">
            <a:extLst>
              <a:ext uri="{FF2B5EF4-FFF2-40B4-BE49-F238E27FC236}">
                <a16:creationId xmlns:a16="http://schemas.microsoft.com/office/drawing/2014/main" id="{D7A5C0CA-1019-4B56-A6B5-9348A6792D67}"/>
              </a:ext>
            </a:extLst>
          </p:cNvPr>
          <p:cNvSpPr>
            <a:spLocks/>
          </p:cNvSpPr>
          <p:nvPr/>
        </p:nvSpPr>
        <p:spPr bwMode="auto">
          <a:xfrm>
            <a:off x="2711649" y="2312789"/>
            <a:ext cx="628427" cy="54582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0 w 21600"/>
              <a:gd name="T65" fmla="*/ 2147483646 h 21600"/>
              <a:gd name="T66" fmla="*/ 0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0" y="6536"/>
                </a:moveTo>
                <a:lnTo>
                  <a:pt x="1367" y="4208"/>
                </a:lnTo>
                <a:lnTo>
                  <a:pt x="3551" y="4127"/>
                </a:lnTo>
                <a:lnTo>
                  <a:pt x="3574" y="2182"/>
                </a:lnTo>
                <a:lnTo>
                  <a:pt x="4698" y="0"/>
                </a:lnTo>
                <a:lnTo>
                  <a:pt x="6690" y="799"/>
                </a:lnTo>
                <a:lnTo>
                  <a:pt x="11445" y="1747"/>
                </a:lnTo>
                <a:lnTo>
                  <a:pt x="12995" y="2740"/>
                </a:lnTo>
                <a:lnTo>
                  <a:pt x="14889" y="2237"/>
                </a:lnTo>
                <a:lnTo>
                  <a:pt x="16418" y="2716"/>
                </a:lnTo>
                <a:lnTo>
                  <a:pt x="17761" y="1278"/>
                </a:lnTo>
                <a:lnTo>
                  <a:pt x="19602" y="1318"/>
                </a:lnTo>
                <a:lnTo>
                  <a:pt x="19426" y="4745"/>
                </a:lnTo>
                <a:lnTo>
                  <a:pt x="19887" y="7452"/>
                </a:lnTo>
                <a:lnTo>
                  <a:pt x="20628" y="10065"/>
                </a:lnTo>
                <a:lnTo>
                  <a:pt x="20628" y="12129"/>
                </a:lnTo>
                <a:lnTo>
                  <a:pt x="21155" y="14646"/>
                </a:lnTo>
                <a:lnTo>
                  <a:pt x="21600" y="17075"/>
                </a:lnTo>
                <a:lnTo>
                  <a:pt x="19805" y="17889"/>
                </a:lnTo>
                <a:lnTo>
                  <a:pt x="19476" y="20294"/>
                </a:lnTo>
                <a:lnTo>
                  <a:pt x="16972" y="21600"/>
                </a:lnTo>
                <a:lnTo>
                  <a:pt x="16330" y="16810"/>
                </a:lnTo>
                <a:lnTo>
                  <a:pt x="14799" y="16470"/>
                </a:lnTo>
                <a:lnTo>
                  <a:pt x="12707" y="16432"/>
                </a:lnTo>
                <a:lnTo>
                  <a:pt x="12295" y="13081"/>
                </a:lnTo>
                <a:lnTo>
                  <a:pt x="11538" y="10866"/>
                </a:lnTo>
                <a:lnTo>
                  <a:pt x="8738" y="10506"/>
                </a:lnTo>
                <a:lnTo>
                  <a:pt x="7141" y="10998"/>
                </a:lnTo>
                <a:lnTo>
                  <a:pt x="6252" y="13289"/>
                </a:lnTo>
                <a:lnTo>
                  <a:pt x="4473" y="13781"/>
                </a:lnTo>
                <a:lnTo>
                  <a:pt x="3534" y="11358"/>
                </a:lnTo>
                <a:lnTo>
                  <a:pt x="1229" y="9370"/>
                </a:lnTo>
                <a:lnTo>
                  <a:pt x="0" y="6536"/>
                </a:lnTo>
                <a:close/>
                <a:moveTo>
                  <a:pt x="0" y="653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4" name="Freeform 33">
            <a:extLst>
              <a:ext uri="{FF2B5EF4-FFF2-40B4-BE49-F238E27FC236}">
                <a16:creationId xmlns:a16="http://schemas.microsoft.com/office/drawing/2014/main" id="{727272A3-136C-4597-89D5-AB6F8AB4393A}"/>
              </a:ext>
            </a:extLst>
          </p:cNvPr>
          <p:cNvSpPr>
            <a:spLocks/>
          </p:cNvSpPr>
          <p:nvPr/>
        </p:nvSpPr>
        <p:spPr bwMode="auto">
          <a:xfrm>
            <a:off x="3106787" y="175246"/>
            <a:ext cx="1078260" cy="73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0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9054" y="7649"/>
                </a:moveTo>
                <a:lnTo>
                  <a:pt x="9811" y="6342"/>
                </a:lnTo>
                <a:lnTo>
                  <a:pt x="11336" y="5956"/>
                </a:lnTo>
                <a:lnTo>
                  <a:pt x="12659" y="4708"/>
                </a:lnTo>
                <a:lnTo>
                  <a:pt x="13760" y="2881"/>
                </a:lnTo>
                <a:lnTo>
                  <a:pt x="14356" y="1396"/>
                </a:lnTo>
                <a:lnTo>
                  <a:pt x="14619" y="0"/>
                </a:lnTo>
                <a:lnTo>
                  <a:pt x="15639" y="15"/>
                </a:lnTo>
                <a:lnTo>
                  <a:pt x="16214" y="1426"/>
                </a:lnTo>
                <a:lnTo>
                  <a:pt x="17578" y="1797"/>
                </a:lnTo>
                <a:lnTo>
                  <a:pt x="19004" y="1901"/>
                </a:lnTo>
                <a:lnTo>
                  <a:pt x="20297" y="2495"/>
                </a:lnTo>
                <a:lnTo>
                  <a:pt x="21085" y="4144"/>
                </a:lnTo>
                <a:lnTo>
                  <a:pt x="21014" y="6253"/>
                </a:lnTo>
                <a:lnTo>
                  <a:pt x="20893" y="7990"/>
                </a:lnTo>
                <a:lnTo>
                  <a:pt x="21600" y="9401"/>
                </a:lnTo>
                <a:lnTo>
                  <a:pt x="20974" y="10706"/>
                </a:lnTo>
                <a:lnTo>
                  <a:pt x="18924" y="10795"/>
                </a:lnTo>
                <a:lnTo>
                  <a:pt x="16702" y="11567"/>
                </a:lnTo>
                <a:lnTo>
                  <a:pt x="16631" y="13646"/>
                </a:lnTo>
                <a:lnTo>
                  <a:pt x="14611" y="14508"/>
                </a:lnTo>
                <a:lnTo>
                  <a:pt x="13248" y="16008"/>
                </a:lnTo>
                <a:lnTo>
                  <a:pt x="11680" y="16498"/>
                </a:lnTo>
                <a:lnTo>
                  <a:pt x="10387" y="16825"/>
                </a:lnTo>
                <a:lnTo>
                  <a:pt x="9143" y="17723"/>
                </a:lnTo>
                <a:lnTo>
                  <a:pt x="7891" y="19001"/>
                </a:lnTo>
                <a:lnTo>
                  <a:pt x="7467" y="21600"/>
                </a:lnTo>
                <a:lnTo>
                  <a:pt x="5838" y="21600"/>
                </a:lnTo>
                <a:lnTo>
                  <a:pt x="3424" y="21333"/>
                </a:lnTo>
                <a:lnTo>
                  <a:pt x="0" y="21065"/>
                </a:lnTo>
                <a:lnTo>
                  <a:pt x="1485" y="19833"/>
                </a:lnTo>
                <a:lnTo>
                  <a:pt x="3171" y="19328"/>
                </a:lnTo>
                <a:lnTo>
                  <a:pt x="3959" y="17902"/>
                </a:lnTo>
                <a:lnTo>
                  <a:pt x="5484" y="16788"/>
                </a:lnTo>
                <a:lnTo>
                  <a:pt x="6575" y="14947"/>
                </a:lnTo>
                <a:lnTo>
                  <a:pt x="6575" y="12526"/>
                </a:lnTo>
                <a:lnTo>
                  <a:pt x="6777" y="10789"/>
                </a:lnTo>
                <a:lnTo>
                  <a:pt x="7888" y="9259"/>
                </a:lnTo>
                <a:lnTo>
                  <a:pt x="9054" y="7649"/>
                </a:lnTo>
                <a:close/>
                <a:moveTo>
                  <a:pt x="9054" y="7649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5" name="Freeform 34">
            <a:extLst>
              <a:ext uri="{FF2B5EF4-FFF2-40B4-BE49-F238E27FC236}">
                <a16:creationId xmlns:a16="http://schemas.microsoft.com/office/drawing/2014/main" id="{EC6DED5A-B39F-4092-A654-D8A68AFAE837}"/>
              </a:ext>
            </a:extLst>
          </p:cNvPr>
          <p:cNvSpPr>
            <a:spLocks/>
          </p:cNvSpPr>
          <p:nvPr/>
        </p:nvSpPr>
        <p:spPr bwMode="auto">
          <a:xfrm>
            <a:off x="7424291" y="1862956"/>
            <a:ext cx="606103" cy="50006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150" y="15031"/>
                </a:moveTo>
                <a:lnTo>
                  <a:pt x="0" y="11875"/>
                </a:lnTo>
                <a:lnTo>
                  <a:pt x="468" y="8962"/>
                </a:lnTo>
                <a:lnTo>
                  <a:pt x="700" y="4370"/>
                </a:lnTo>
                <a:lnTo>
                  <a:pt x="2656" y="3985"/>
                </a:lnTo>
                <a:lnTo>
                  <a:pt x="2656" y="1922"/>
                </a:lnTo>
                <a:lnTo>
                  <a:pt x="4529" y="2064"/>
                </a:lnTo>
                <a:lnTo>
                  <a:pt x="5967" y="0"/>
                </a:lnTo>
                <a:lnTo>
                  <a:pt x="7338" y="1497"/>
                </a:lnTo>
                <a:lnTo>
                  <a:pt x="8023" y="4350"/>
                </a:lnTo>
                <a:lnTo>
                  <a:pt x="8074" y="7323"/>
                </a:lnTo>
                <a:lnTo>
                  <a:pt x="9578" y="9266"/>
                </a:lnTo>
                <a:lnTo>
                  <a:pt x="11752" y="10277"/>
                </a:lnTo>
                <a:lnTo>
                  <a:pt x="13658" y="12078"/>
                </a:lnTo>
                <a:lnTo>
                  <a:pt x="15648" y="14020"/>
                </a:lnTo>
                <a:lnTo>
                  <a:pt x="17520" y="16257"/>
                </a:lnTo>
                <a:lnTo>
                  <a:pt x="19594" y="18513"/>
                </a:lnTo>
                <a:lnTo>
                  <a:pt x="21600" y="21054"/>
                </a:lnTo>
                <a:lnTo>
                  <a:pt x="19309" y="21600"/>
                </a:lnTo>
                <a:lnTo>
                  <a:pt x="16450" y="18606"/>
                </a:lnTo>
                <a:lnTo>
                  <a:pt x="14344" y="16462"/>
                </a:lnTo>
                <a:lnTo>
                  <a:pt x="12003" y="14681"/>
                </a:lnTo>
                <a:lnTo>
                  <a:pt x="9244" y="14378"/>
                </a:lnTo>
                <a:lnTo>
                  <a:pt x="6000" y="13609"/>
                </a:lnTo>
                <a:lnTo>
                  <a:pt x="4362" y="15470"/>
                </a:lnTo>
                <a:lnTo>
                  <a:pt x="2640" y="14317"/>
                </a:lnTo>
                <a:lnTo>
                  <a:pt x="150" y="15031"/>
                </a:lnTo>
                <a:close/>
                <a:moveTo>
                  <a:pt x="150" y="15031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6" name="Freeform 35">
            <a:extLst>
              <a:ext uri="{FF2B5EF4-FFF2-40B4-BE49-F238E27FC236}">
                <a16:creationId xmlns:a16="http://schemas.microsoft.com/office/drawing/2014/main" id="{4CE98DDD-2E54-4833-8A2D-A6ED63CE636A}"/>
              </a:ext>
            </a:extLst>
          </p:cNvPr>
          <p:cNvSpPr>
            <a:spLocks/>
          </p:cNvSpPr>
          <p:nvPr/>
        </p:nvSpPr>
        <p:spPr bwMode="auto">
          <a:xfrm>
            <a:off x="7966770" y="4703713"/>
            <a:ext cx="708794" cy="1286992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0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0 w 21600"/>
              <a:gd name="T89" fmla="*/ 2147483646 h 21600"/>
              <a:gd name="T90" fmla="*/ 0 w 21600"/>
              <a:gd name="T91" fmla="*/ 2147483646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0" y="16288"/>
                </a:moveTo>
                <a:lnTo>
                  <a:pt x="453" y="14870"/>
                </a:lnTo>
                <a:lnTo>
                  <a:pt x="2206" y="14013"/>
                </a:lnTo>
                <a:lnTo>
                  <a:pt x="3762" y="12844"/>
                </a:lnTo>
                <a:lnTo>
                  <a:pt x="3932" y="11676"/>
                </a:lnTo>
                <a:lnTo>
                  <a:pt x="3649" y="10414"/>
                </a:lnTo>
                <a:lnTo>
                  <a:pt x="3451" y="8685"/>
                </a:lnTo>
                <a:lnTo>
                  <a:pt x="4752" y="7329"/>
                </a:lnTo>
                <a:lnTo>
                  <a:pt x="6421" y="6441"/>
                </a:lnTo>
                <a:lnTo>
                  <a:pt x="8910" y="6083"/>
                </a:lnTo>
                <a:lnTo>
                  <a:pt x="11257" y="5506"/>
                </a:lnTo>
                <a:lnTo>
                  <a:pt x="13228" y="4658"/>
                </a:lnTo>
                <a:lnTo>
                  <a:pt x="15293" y="3396"/>
                </a:lnTo>
                <a:lnTo>
                  <a:pt x="15406" y="2431"/>
                </a:lnTo>
                <a:lnTo>
                  <a:pt x="17471" y="2804"/>
                </a:lnTo>
                <a:lnTo>
                  <a:pt x="17782" y="1667"/>
                </a:lnTo>
                <a:lnTo>
                  <a:pt x="18291" y="717"/>
                </a:lnTo>
                <a:lnTo>
                  <a:pt x="19507" y="0"/>
                </a:lnTo>
                <a:lnTo>
                  <a:pt x="20553" y="1246"/>
                </a:lnTo>
                <a:lnTo>
                  <a:pt x="21034" y="2820"/>
                </a:lnTo>
                <a:lnTo>
                  <a:pt x="21345" y="4004"/>
                </a:lnTo>
                <a:lnTo>
                  <a:pt x="21176" y="5110"/>
                </a:lnTo>
                <a:lnTo>
                  <a:pt x="21600" y="6045"/>
                </a:lnTo>
                <a:lnTo>
                  <a:pt x="20553" y="6668"/>
                </a:lnTo>
                <a:lnTo>
                  <a:pt x="19535" y="5796"/>
                </a:lnTo>
                <a:lnTo>
                  <a:pt x="19422" y="7042"/>
                </a:lnTo>
                <a:lnTo>
                  <a:pt x="19705" y="8257"/>
                </a:lnTo>
                <a:lnTo>
                  <a:pt x="18291" y="8522"/>
                </a:lnTo>
                <a:lnTo>
                  <a:pt x="17923" y="9987"/>
                </a:lnTo>
                <a:lnTo>
                  <a:pt x="17216" y="11169"/>
                </a:lnTo>
                <a:lnTo>
                  <a:pt x="16085" y="12525"/>
                </a:lnTo>
                <a:lnTo>
                  <a:pt x="14925" y="13818"/>
                </a:lnTo>
                <a:lnTo>
                  <a:pt x="13596" y="15563"/>
                </a:lnTo>
                <a:lnTo>
                  <a:pt x="12464" y="16965"/>
                </a:lnTo>
                <a:lnTo>
                  <a:pt x="11389" y="18523"/>
                </a:lnTo>
                <a:lnTo>
                  <a:pt x="10315" y="19637"/>
                </a:lnTo>
                <a:lnTo>
                  <a:pt x="9212" y="20899"/>
                </a:lnTo>
                <a:lnTo>
                  <a:pt x="7599" y="21086"/>
                </a:lnTo>
                <a:lnTo>
                  <a:pt x="6100" y="21179"/>
                </a:lnTo>
                <a:lnTo>
                  <a:pt x="3866" y="21600"/>
                </a:lnTo>
                <a:lnTo>
                  <a:pt x="2225" y="21008"/>
                </a:lnTo>
                <a:lnTo>
                  <a:pt x="670" y="20198"/>
                </a:lnTo>
                <a:lnTo>
                  <a:pt x="415" y="18796"/>
                </a:lnTo>
                <a:lnTo>
                  <a:pt x="557" y="17549"/>
                </a:lnTo>
                <a:lnTo>
                  <a:pt x="0" y="16288"/>
                </a:lnTo>
                <a:close/>
                <a:moveTo>
                  <a:pt x="0" y="16288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7" name="Freeform 36">
            <a:extLst>
              <a:ext uri="{FF2B5EF4-FFF2-40B4-BE49-F238E27FC236}">
                <a16:creationId xmlns:a16="http://schemas.microsoft.com/office/drawing/2014/main" id="{6F0EF7F0-8022-4CE4-8CCF-69DC5FEBD921}"/>
              </a:ext>
            </a:extLst>
          </p:cNvPr>
          <p:cNvSpPr>
            <a:spLocks/>
          </p:cNvSpPr>
          <p:nvPr/>
        </p:nvSpPr>
        <p:spPr bwMode="auto">
          <a:xfrm>
            <a:off x="4128121" y="2394273"/>
            <a:ext cx="284633" cy="57484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0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12616" y="21156"/>
                </a:moveTo>
                <a:lnTo>
                  <a:pt x="12976" y="17838"/>
                </a:lnTo>
                <a:lnTo>
                  <a:pt x="13367" y="14303"/>
                </a:lnTo>
                <a:lnTo>
                  <a:pt x="14278" y="11503"/>
                </a:lnTo>
                <a:lnTo>
                  <a:pt x="19959" y="8143"/>
                </a:lnTo>
                <a:lnTo>
                  <a:pt x="21600" y="5787"/>
                </a:lnTo>
                <a:lnTo>
                  <a:pt x="19510" y="4000"/>
                </a:lnTo>
                <a:lnTo>
                  <a:pt x="19992" y="1493"/>
                </a:lnTo>
                <a:lnTo>
                  <a:pt x="15543" y="0"/>
                </a:lnTo>
                <a:lnTo>
                  <a:pt x="10988" y="187"/>
                </a:lnTo>
                <a:lnTo>
                  <a:pt x="10137" y="2882"/>
                </a:lnTo>
                <a:lnTo>
                  <a:pt x="5655" y="2831"/>
                </a:lnTo>
                <a:lnTo>
                  <a:pt x="1126" y="4667"/>
                </a:lnTo>
                <a:lnTo>
                  <a:pt x="0" y="6533"/>
                </a:lnTo>
                <a:lnTo>
                  <a:pt x="3755" y="8134"/>
                </a:lnTo>
                <a:lnTo>
                  <a:pt x="4609" y="10347"/>
                </a:lnTo>
                <a:lnTo>
                  <a:pt x="5044" y="13423"/>
                </a:lnTo>
                <a:lnTo>
                  <a:pt x="5038" y="17333"/>
                </a:lnTo>
                <a:lnTo>
                  <a:pt x="5038" y="19707"/>
                </a:lnTo>
                <a:lnTo>
                  <a:pt x="5949" y="21600"/>
                </a:lnTo>
                <a:lnTo>
                  <a:pt x="12616" y="21156"/>
                </a:lnTo>
                <a:close/>
                <a:moveTo>
                  <a:pt x="12616" y="2115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8" name="Freeform 37">
            <a:extLst>
              <a:ext uri="{FF2B5EF4-FFF2-40B4-BE49-F238E27FC236}">
                <a16:creationId xmlns:a16="http://schemas.microsoft.com/office/drawing/2014/main" id="{530D040D-D364-42FD-B82F-004D00142FE1}"/>
              </a:ext>
            </a:extLst>
          </p:cNvPr>
          <p:cNvSpPr>
            <a:spLocks/>
          </p:cNvSpPr>
          <p:nvPr/>
        </p:nvSpPr>
        <p:spPr bwMode="auto">
          <a:xfrm>
            <a:off x="2992934" y="2730252"/>
            <a:ext cx="359420" cy="406301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0 w 21600"/>
              <a:gd name="T41" fmla="*/ 2147483646 h 21600"/>
              <a:gd name="T42" fmla="*/ 0 w 21600"/>
              <a:gd name="T43" fmla="*/ 2147483646 h 21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600" h="21600">
                <a:moveTo>
                  <a:pt x="0" y="8153"/>
                </a:moveTo>
                <a:lnTo>
                  <a:pt x="3215" y="4983"/>
                </a:lnTo>
                <a:lnTo>
                  <a:pt x="5070" y="3209"/>
                </a:lnTo>
                <a:lnTo>
                  <a:pt x="7264" y="0"/>
                </a:lnTo>
                <a:lnTo>
                  <a:pt x="11548" y="332"/>
                </a:lnTo>
                <a:lnTo>
                  <a:pt x="13000" y="3772"/>
                </a:lnTo>
                <a:lnTo>
                  <a:pt x="12566" y="7078"/>
                </a:lnTo>
                <a:lnTo>
                  <a:pt x="17022" y="4966"/>
                </a:lnTo>
                <a:lnTo>
                  <a:pt x="17501" y="8392"/>
                </a:lnTo>
                <a:lnTo>
                  <a:pt x="16315" y="10732"/>
                </a:lnTo>
                <a:lnTo>
                  <a:pt x="19982" y="12094"/>
                </a:lnTo>
                <a:lnTo>
                  <a:pt x="21600" y="14673"/>
                </a:lnTo>
                <a:lnTo>
                  <a:pt x="21292" y="18041"/>
                </a:lnTo>
                <a:lnTo>
                  <a:pt x="20995" y="21600"/>
                </a:lnTo>
                <a:lnTo>
                  <a:pt x="17004" y="20071"/>
                </a:lnTo>
                <a:lnTo>
                  <a:pt x="12123" y="17802"/>
                </a:lnTo>
                <a:lnTo>
                  <a:pt x="9211" y="14960"/>
                </a:lnTo>
                <a:lnTo>
                  <a:pt x="7296" y="12619"/>
                </a:lnTo>
                <a:lnTo>
                  <a:pt x="3629" y="11831"/>
                </a:lnTo>
                <a:lnTo>
                  <a:pt x="1903" y="9873"/>
                </a:lnTo>
                <a:lnTo>
                  <a:pt x="0" y="8153"/>
                </a:lnTo>
                <a:close/>
                <a:moveTo>
                  <a:pt x="0" y="8153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399" name="Freeform 38">
            <a:extLst>
              <a:ext uri="{FF2B5EF4-FFF2-40B4-BE49-F238E27FC236}">
                <a16:creationId xmlns:a16="http://schemas.microsoft.com/office/drawing/2014/main" id="{1CF98FEA-A347-4622-A30A-1C70483769B0}"/>
              </a:ext>
            </a:extLst>
          </p:cNvPr>
          <p:cNvSpPr>
            <a:spLocks/>
          </p:cNvSpPr>
          <p:nvPr/>
        </p:nvSpPr>
        <p:spPr bwMode="auto">
          <a:xfrm>
            <a:off x="2664768" y="898550"/>
            <a:ext cx="809253" cy="59605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1769885553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0 w 21600"/>
              <a:gd name="T57" fmla="*/ 2147483646 h 21600"/>
              <a:gd name="T58" fmla="*/ 0 w 21600"/>
              <a:gd name="T59" fmla="*/ 2147483646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10" y="19367"/>
                </a:lnTo>
                <a:lnTo>
                  <a:pt x="635" y="17491"/>
                </a:lnTo>
                <a:lnTo>
                  <a:pt x="2081" y="16568"/>
                </a:lnTo>
                <a:lnTo>
                  <a:pt x="2913" y="13978"/>
                </a:lnTo>
                <a:lnTo>
                  <a:pt x="3483" y="12072"/>
                </a:lnTo>
                <a:lnTo>
                  <a:pt x="4710" y="10851"/>
                </a:lnTo>
                <a:lnTo>
                  <a:pt x="6418" y="9482"/>
                </a:lnTo>
                <a:lnTo>
                  <a:pt x="6681" y="7040"/>
                </a:lnTo>
                <a:lnTo>
                  <a:pt x="8017" y="4212"/>
                </a:lnTo>
                <a:lnTo>
                  <a:pt x="9617" y="3140"/>
                </a:lnTo>
                <a:lnTo>
                  <a:pt x="11194" y="1204"/>
                </a:lnTo>
                <a:lnTo>
                  <a:pt x="12005" y="0"/>
                </a:lnTo>
                <a:lnTo>
                  <a:pt x="16284" y="19"/>
                </a:lnTo>
                <a:lnTo>
                  <a:pt x="19924" y="241"/>
                </a:lnTo>
                <a:lnTo>
                  <a:pt x="21600" y="500"/>
                </a:lnTo>
                <a:lnTo>
                  <a:pt x="21518" y="2612"/>
                </a:lnTo>
                <a:lnTo>
                  <a:pt x="20646" y="5743"/>
                </a:lnTo>
                <a:lnTo>
                  <a:pt x="13313" y="5743"/>
                </a:lnTo>
                <a:lnTo>
                  <a:pt x="13068" y="9708"/>
                </a:lnTo>
                <a:lnTo>
                  <a:pt x="12468" y="12235"/>
                </a:lnTo>
                <a:lnTo>
                  <a:pt x="12304" y="14144"/>
                </a:lnTo>
                <a:lnTo>
                  <a:pt x="10914" y="14848"/>
                </a:lnTo>
                <a:lnTo>
                  <a:pt x="8992" y="16534"/>
                </a:lnTo>
                <a:lnTo>
                  <a:pt x="8883" y="19146"/>
                </a:lnTo>
                <a:lnTo>
                  <a:pt x="8938" y="21369"/>
                </a:lnTo>
                <a:lnTo>
                  <a:pt x="5353" y="20946"/>
                </a:lnTo>
                <a:lnTo>
                  <a:pt x="2886" y="20686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0" name="Freeform 39">
            <a:extLst>
              <a:ext uri="{FF2B5EF4-FFF2-40B4-BE49-F238E27FC236}">
                <a16:creationId xmlns:a16="http://schemas.microsoft.com/office/drawing/2014/main" id="{F7475DEC-99EC-4F17-82FF-B3E7BF02C41D}"/>
              </a:ext>
            </a:extLst>
          </p:cNvPr>
          <p:cNvSpPr>
            <a:spLocks/>
          </p:cNvSpPr>
          <p:nvPr/>
        </p:nvSpPr>
        <p:spPr bwMode="auto">
          <a:xfrm>
            <a:off x="4894957" y="95995"/>
            <a:ext cx="320353" cy="65968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49541201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0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0" h="21600">
                <a:moveTo>
                  <a:pt x="8626" y="21600"/>
                </a:moveTo>
                <a:lnTo>
                  <a:pt x="8493" y="18959"/>
                </a:lnTo>
                <a:lnTo>
                  <a:pt x="8283" y="15901"/>
                </a:lnTo>
                <a:lnTo>
                  <a:pt x="5557" y="14678"/>
                </a:lnTo>
                <a:lnTo>
                  <a:pt x="2831" y="12843"/>
                </a:lnTo>
                <a:lnTo>
                  <a:pt x="419" y="11671"/>
                </a:lnTo>
                <a:lnTo>
                  <a:pt x="0" y="9683"/>
                </a:lnTo>
                <a:lnTo>
                  <a:pt x="3984" y="7798"/>
                </a:lnTo>
                <a:lnTo>
                  <a:pt x="5243" y="5300"/>
                </a:lnTo>
                <a:lnTo>
                  <a:pt x="5138" y="3313"/>
                </a:lnTo>
                <a:lnTo>
                  <a:pt x="7864" y="1478"/>
                </a:lnTo>
                <a:lnTo>
                  <a:pt x="10905" y="204"/>
                </a:lnTo>
                <a:lnTo>
                  <a:pt x="14680" y="0"/>
                </a:lnTo>
                <a:lnTo>
                  <a:pt x="17720" y="866"/>
                </a:lnTo>
                <a:lnTo>
                  <a:pt x="17091" y="2446"/>
                </a:lnTo>
                <a:lnTo>
                  <a:pt x="21181" y="1223"/>
                </a:lnTo>
                <a:lnTo>
                  <a:pt x="19083" y="2956"/>
                </a:lnTo>
                <a:lnTo>
                  <a:pt x="17930" y="4332"/>
                </a:lnTo>
                <a:lnTo>
                  <a:pt x="19817" y="5861"/>
                </a:lnTo>
                <a:lnTo>
                  <a:pt x="19188" y="7492"/>
                </a:lnTo>
                <a:lnTo>
                  <a:pt x="17301" y="8664"/>
                </a:lnTo>
                <a:lnTo>
                  <a:pt x="14155" y="9327"/>
                </a:lnTo>
                <a:lnTo>
                  <a:pt x="15099" y="11161"/>
                </a:lnTo>
                <a:lnTo>
                  <a:pt x="18454" y="11467"/>
                </a:lnTo>
                <a:lnTo>
                  <a:pt x="21600" y="12792"/>
                </a:lnTo>
                <a:lnTo>
                  <a:pt x="21161" y="14969"/>
                </a:lnTo>
                <a:lnTo>
                  <a:pt x="17648" y="15811"/>
                </a:lnTo>
                <a:lnTo>
                  <a:pt x="13432" y="16950"/>
                </a:lnTo>
                <a:lnTo>
                  <a:pt x="13717" y="20115"/>
                </a:lnTo>
                <a:lnTo>
                  <a:pt x="8626" y="21600"/>
                </a:lnTo>
                <a:close/>
                <a:moveTo>
                  <a:pt x="8626" y="21600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1" name="Freeform 40">
            <a:extLst>
              <a:ext uri="{FF2B5EF4-FFF2-40B4-BE49-F238E27FC236}">
                <a16:creationId xmlns:a16="http://schemas.microsoft.com/office/drawing/2014/main" id="{4FA2ECBE-54AE-4B2C-8D1C-C57C1D2EDE9B}"/>
              </a:ext>
            </a:extLst>
          </p:cNvPr>
          <p:cNvSpPr>
            <a:spLocks/>
          </p:cNvSpPr>
          <p:nvPr/>
        </p:nvSpPr>
        <p:spPr bwMode="auto">
          <a:xfrm>
            <a:off x="7924354" y="2354089"/>
            <a:ext cx="146224" cy="159618"/>
          </a:xfrm>
          <a:custGeom>
            <a:avLst/>
            <a:gdLst>
              <a:gd name="T0" fmla="*/ 1637303213 w 21600"/>
              <a:gd name="T1" fmla="*/ 2147483646 h 21600"/>
              <a:gd name="T2" fmla="*/ 1188412381 w 21600"/>
              <a:gd name="T3" fmla="*/ 2147483646 h 21600"/>
              <a:gd name="T4" fmla="*/ 105646985 w 21600"/>
              <a:gd name="T5" fmla="*/ 2147483646 h 21600"/>
              <a:gd name="T6" fmla="*/ 0 w 21600"/>
              <a:gd name="T7" fmla="*/ 1788493989 h 21600"/>
              <a:gd name="T8" fmla="*/ 264070503 w 21600"/>
              <a:gd name="T9" fmla="*/ 1006058886 h 21600"/>
              <a:gd name="T10" fmla="*/ 466514617 w 21600"/>
              <a:gd name="T11" fmla="*/ 186314550 h 21600"/>
              <a:gd name="T12" fmla="*/ 1293973620 w 21600"/>
              <a:gd name="T13" fmla="*/ 0 h 21600"/>
              <a:gd name="T14" fmla="*/ 1786961793 w 21600"/>
              <a:gd name="T15" fmla="*/ 459558794 h 21600"/>
              <a:gd name="T16" fmla="*/ 1311597416 w 21600"/>
              <a:gd name="T17" fmla="*/ 1105433242 h 21600"/>
              <a:gd name="T18" fmla="*/ 633788925 w 21600"/>
              <a:gd name="T19" fmla="*/ 1738874736 h 21600"/>
              <a:gd name="T20" fmla="*/ 1637303213 w 21600"/>
              <a:gd name="T21" fmla="*/ 2147483646 h 21600"/>
              <a:gd name="T22" fmla="*/ 1637303213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9791" y="16757"/>
                </a:moveTo>
                <a:lnTo>
                  <a:pt x="14365" y="20825"/>
                </a:lnTo>
                <a:lnTo>
                  <a:pt x="1277" y="21600"/>
                </a:lnTo>
                <a:lnTo>
                  <a:pt x="0" y="13948"/>
                </a:lnTo>
                <a:lnTo>
                  <a:pt x="3192" y="7846"/>
                </a:lnTo>
                <a:lnTo>
                  <a:pt x="5639" y="1453"/>
                </a:lnTo>
                <a:lnTo>
                  <a:pt x="15641" y="0"/>
                </a:lnTo>
                <a:lnTo>
                  <a:pt x="21600" y="3584"/>
                </a:lnTo>
                <a:lnTo>
                  <a:pt x="15854" y="8621"/>
                </a:lnTo>
                <a:lnTo>
                  <a:pt x="7661" y="13561"/>
                </a:lnTo>
                <a:lnTo>
                  <a:pt x="19791" y="16757"/>
                </a:lnTo>
                <a:close/>
                <a:moveTo>
                  <a:pt x="19791" y="1675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2" name="Freeform 41">
            <a:extLst>
              <a:ext uri="{FF2B5EF4-FFF2-40B4-BE49-F238E27FC236}">
                <a16:creationId xmlns:a16="http://schemas.microsoft.com/office/drawing/2014/main" id="{BA9D86CF-6084-48EC-8B88-B6EB52C6E771}"/>
              </a:ext>
            </a:extLst>
          </p:cNvPr>
          <p:cNvSpPr>
            <a:spLocks/>
          </p:cNvSpPr>
          <p:nvPr/>
        </p:nvSpPr>
        <p:spPr bwMode="auto">
          <a:xfrm>
            <a:off x="6744519" y="3664521"/>
            <a:ext cx="194221" cy="167432"/>
          </a:xfrm>
          <a:custGeom>
            <a:avLst/>
            <a:gdLst>
              <a:gd name="T0" fmla="*/ 0 w 21600"/>
              <a:gd name="T1" fmla="*/ 2147483646 h 21600"/>
              <a:gd name="T2" fmla="*/ 300983520 w 21600"/>
              <a:gd name="T3" fmla="*/ 1587185432 h 21600"/>
              <a:gd name="T4" fmla="*/ 2039091658 w 21600"/>
              <a:gd name="T5" fmla="*/ 737817668 h 21600"/>
              <a:gd name="T6" fmla="*/ 2147483646 w 21600"/>
              <a:gd name="T7" fmla="*/ 444705736 h 21600"/>
              <a:gd name="T8" fmla="*/ 2147483646 w 21600"/>
              <a:gd name="T9" fmla="*/ 0 h 21600"/>
              <a:gd name="T10" fmla="*/ 2147483646 w 21600"/>
              <a:gd name="T11" fmla="*/ 1030929732 h 21600"/>
              <a:gd name="T12" fmla="*/ 2147483646 w 21600"/>
              <a:gd name="T13" fmla="*/ 2104356475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w 21600"/>
              <a:gd name="T19" fmla="*/ 2147483646 h 21600"/>
              <a:gd name="T20" fmla="*/ 0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19387"/>
                </a:moveTo>
                <a:lnTo>
                  <a:pt x="880" y="9747"/>
                </a:lnTo>
                <a:lnTo>
                  <a:pt x="5962" y="4531"/>
                </a:lnTo>
                <a:lnTo>
                  <a:pt x="11702" y="2731"/>
                </a:lnTo>
                <a:lnTo>
                  <a:pt x="18764" y="0"/>
                </a:lnTo>
                <a:lnTo>
                  <a:pt x="21117" y="6331"/>
                </a:lnTo>
                <a:lnTo>
                  <a:pt x="21600" y="12923"/>
                </a:lnTo>
                <a:lnTo>
                  <a:pt x="11488" y="13903"/>
                </a:lnTo>
                <a:lnTo>
                  <a:pt x="10740" y="21600"/>
                </a:lnTo>
                <a:lnTo>
                  <a:pt x="0" y="19387"/>
                </a:lnTo>
                <a:close/>
                <a:moveTo>
                  <a:pt x="0" y="19387"/>
                </a:moveTo>
              </a:path>
            </a:pathLst>
          </a:custGeom>
          <a:solidFill>
            <a:schemeClr val="bg2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3" name="Freeform 42">
            <a:extLst>
              <a:ext uri="{FF2B5EF4-FFF2-40B4-BE49-F238E27FC236}">
                <a16:creationId xmlns:a16="http://schemas.microsoft.com/office/drawing/2014/main" id="{16502B78-5576-4AFC-BC3D-78BED5AAC84A}"/>
              </a:ext>
            </a:extLst>
          </p:cNvPr>
          <p:cNvSpPr>
            <a:spLocks/>
          </p:cNvSpPr>
          <p:nvPr/>
        </p:nvSpPr>
        <p:spPr bwMode="auto">
          <a:xfrm>
            <a:off x="6757913" y="3764980"/>
            <a:ext cx="183059" cy="204266"/>
          </a:xfrm>
          <a:custGeom>
            <a:avLst/>
            <a:gdLst>
              <a:gd name="T0" fmla="*/ 844110000 w 21600"/>
              <a:gd name="T1" fmla="*/ 2147483646 h 21600"/>
              <a:gd name="T2" fmla="*/ 350304541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443188712 h 21600"/>
              <a:gd name="T10" fmla="*/ 2147483646 w 21600"/>
              <a:gd name="T11" fmla="*/ 0 h 21600"/>
              <a:gd name="T12" fmla="*/ 2147483646 w 21600"/>
              <a:gd name="T13" fmla="*/ 2019608382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844110000 w 21600"/>
              <a:gd name="T21" fmla="*/ 2147483646 h 21600"/>
              <a:gd name="T22" fmla="*/ 844110000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3318" y="21432"/>
                </a:moveTo>
                <a:lnTo>
                  <a:pt x="1377" y="14046"/>
                </a:lnTo>
                <a:lnTo>
                  <a:pt x="0" y="5876"/>
                </a:lnTo>
                <a:lnTo>
                  <a:pt x="9579" y="6883"/>
                </a:lnTo>
                <a:lnTo>
                  <a:pt x="10581" y="1007"/>
                </a:lnTo>
                <a:lnTo>
                  <a:pt x="21600" y="0"/>
                </a:lnTo>
                <a:lnTo>
                  <a:pt x="17405" y="4589"/>
                </a:lnTo>
                <a:lnTo>
                  <a:pt x="19659" y="11416"/>
                </a:lnTo>
                <a:lnTo>
                  <a:pt x="17468" y="16899"/>
                </a:lnTo>
                <a:lnTo>
                  <a:pt x="12083" y="21600"/>
                </a:lnTo>
                <a:lnTo>
                  <a:pt x="3318" y="21432"/>
                </a:lnTo>
                <a:close/>
                <a:moveTo>
                  <a:pt x="3318" y="21432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4" name="Freeform 43">
            <a:extLst>
              <a:ext uri="{FF2B5EF4-FFF2-40B4-BE49-F238E27FC236}">
                <a16:creationId xmlns:a16="http://schemas.microsoft.com/office/drawing/2014/main" id="{E624E0AF-7BD6-4942-A518-636E3C0667E5}"/>
              </a:ext>
            </a:extLst>
          </p:cNvPr>
          <p:cNvSpPr>
            <a:spLocks/>
          </p:cNvSpPr>
          <p:nvPr/>
        </p:nvSpPr>
        <p:spPr bwMode="auto">
          <a:xfrm>
            <a:off x="4934025" y="3333006"/>
            <a:ext cx="160734" cy="130597"/>
          </a:xfrm>
          <a:custGeom>
            <a:avLst/>
            <a:gdLst>
              <a:gd name="T0" fmla="*/ 0 w 21600"/>
              <a:gd name="T1" fmla="*/ 1015521027 h 21600"/>
              <a:gd name="T2" fmla="*/ 2147483646 w 21600"/>
              <a:gd name="T3" fmla="*/ 989900250 h 21600"/>
              <a:gd name="T4" fmla="*/ 2147483646 w 21600"/>
              <a:gd name="T5" fmla="*/ 41044736 h 21600"/>
              <a:gd name="T6" fmla="*/ 521405993 w 21600"/>
              <a:gd name="T7" fmla="*/ 0 h 21600"/>
              <a:gd name="T8" fmla="*/ 189601105 w 21600"/>
              <a:gd name="T9" fmla="*/ 430843549 h 21600"/>
              <a:gd name="T10" fmla="*/ 0 w 21600"/>
              <a:gd name="T11" fmla="*/ 1015521027 h 21600"/>
              <a:gd name="T12" fmla="*/ 0 w 21600"/>
              <a:gd name="T13" fmla="*/ 101552102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154" y="21055"/>
                </a:lnTo>
                <a:lnTo>
                  <a:pt x="21600" y="873"/>
                </a:lnTo>
                <a:lnTo>
                  <a:pt x="3927" y="0"/>
                </a:lnTo>
                <a:lnTo>
                  <a:pt x="1428" y="9164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5" name="Freeform 44">
            <a:extLst>
              <a:ext uri="{FF2B5EF4-FFF2-40B4-BE49-F238E27FC236}">
                <a16:creationId xmlns:a16="http://schemas.microsoft.com/office/drawing/2014/main" id="{1A712CD1-C0E8-43B4-B9EC-38ADF5D65C09}"/>
              </a:ext>
            </a:extLst>
          </p:cNvPr>
          <p:cNvSpPr>
            <a:spLocks/>
          </p:cNvSpPr>
          <p:nvPr/>
        </p:nvSpPr>
        <p:spPr bwMode="auto">
          <a:xfrm>
            <a:off x="4053334" y="2508126"/>
            <a:ext cx="150689" cy="459879"/>
          </a:xfrm>
          <a:custGeom>
            <a:avLst/>
            <a:gdLst>
              <a:gd name="T0" fmla="*/ 2076957577 w 21600"/>
              <a:gd name="T1" fmla="*/ 2147483646 h 21600"/>
              <a:gd name="T2" fmla="*/ 2037630556 w 21600"/>
              <a:gd name="T3" fmla="*/ 2147483646 h 21600"/>
              <a:gd name="T4" fmla="*/ 2037630556 w 21600"/>
              <a:gd name="T5" fmla="*/ 2147483646 h 21600"/>
              <a:gd name="T6" fmla="*/ 1880128321 w 21600"/>
              <a:gd name="T7" fmla="*/ 2147483646 h 21600"/>
              <a:gd name="T8" fmla="*/ 1850608987 w 21600"/>
              <a:gd name="T9" fmla="*/ 2147483646 h 21600"/>
              <a:gd name="T10" fmla="*/ 1771858366 w 21600"/>
              <a:gd name="T11" fmla="*/ 2147483646 h 21600"/>
              <a:gd name="T12" fmla="*/ 1072906401 w 21600"/>
              <a:gd name="T13" fmla="*/ 2147483646 h 21600"/>
              <a:gd name="T14" fmla="*/ 1311844322 w 21600"/>
              <a:gd name="T15" fmla="*/ 76488301 h 21600"/>
              <a:gd name="T16" fmla="*/ 39326922 w 21600"/>
              <a:gd name="T17" fmla="*/ 0 h 21600"/>
              <a:gd name="T18" fmla="*/ 0 w 21600"/>
              <a:gd name="T19" fmla="*/ 2147483646 h 21600"/>
              <a:gd name="T20" fmla="*/ 590583257 w 21600"/>
              <a:gd name="T21" fmla="*/ 2147483646 h 21600"/>
              <a:gd name="T22" fmla="*/ 364235649 w 21600"/>
              <a:gd name="T23" fmla="*/ 2147483646 h 21600"/>
              <a:gd name="T24" fmla="*/ 610296094 w 21600"/>
              <a:gd name="T25" fmla="*/ 2147483646 h 21600"/>
              <a:gd name="T26" fmla="*/ 620103682 w 21600"/>
              <a:gd name="T27" fmla="*/ 2147483646 h 21600"/>
              <a:gd name="T28" fmla="*/ 639815527 w 21600"/>
              <a:gd name="T29" fmla="*/ 2147483646 h 21600"/>
              <a:gd name="T30" fmla="*/ 1151658005 w 21600"/>
              <a:gd name="T31" fmla="*/ 2147483646 h 21600"/>
              <a:gd name="T32" fmla="*/ 2076957577 w 21600"/>
              <a:gd name="T33" fmla="*/ 2147483646 h 21600"/>
              <a:gd name="T34" fmla="*/ 2076957577 w 21600"/>
              <a:gd name="T35" fmla="*/ 2147483646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21567"/>
                </a:moveTo>
                <a:lnTo>
                  <a:pt x="21191" y="17500"/>
                </a:lnTo>
                <a:lnTo>
                  <a:pt x="21191" y="13467"/>
                </a:lnTo>
                <a:lnTo>
                  <a:pt x="19553" y="9900"/>
                </a:lnTo>
                <a:lnTo>
                  <a:pt x="19246" y="7233"/>
                </a:lnTo>
                <a:lnTo>
                  <a:pt x="18427" y="4833"/>
                </a:lnTo>
                <a:lnTo>
                  <a:pt x="11158" y="3200"/>
                </a:lnTo>
                <a:lnTo>
                  <a:pt x="13643" y="3"/>
                </a:lnTo>
                <a:lnTo>
                  <a:pt x="409" y="0"/>
                </a:lnTo>
                <a:lnTo>
                  <a:pt x="0" y="2233"/>
                </a:lnTo>
                <a:lnTo>
                  <a:pt x="6142" y="4367"/>
                </a:lnTo>
                <a:lnTo>
                  <a:pt x="3788" y="7333"/>
                </a:lnTo>
                <a:lnTo>
                  <a:pt x="6347" y="11367"/>
                </a:lnTo>
                <a:lnTo>
                  <a:pt x="6449" y="14700"/>
                </a:lnTo>
                <a:lnTo>
                  <a:pt x="6654" y="19267"/>
                </a:lnTo>
                <a:lnTo>
                  <a:pt x="11977" y="21600"/>
                </a:lnTo>
                <a:lnTo>
                  <a:pt x="21600" y="21567"/>
                </a:lnTo>
                <a:close/>
                <a:moveTo>
                  <a:pt x="21600" y="21567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6" name="Freeform 45">
            <a:extLst>
              <a:ext uri="{FF2B5EF4-FFF2-40B4-BE49-F238E27FC236}">
                <a16:creationId xmlns:a16="http://schemas.microsoft.com/office/drawing/2014/main" id="{8B1AC12C-950F-4F33-A656-3CC145D686FE}"/>
              </a:ext>
            </a:extLst>
          </p:cNvPr>
          <p:cNvSpPr>
            <a:spLocks/>
          </p:cNvSpPr>
          <p:nvPr/>
        </p:nvSpPr>
        <p:spPr bwMode="auto">
          <a:xfrm>
            <a:off x="2840013" y="2576215"/>
            <a:ext cx="282401" cy="30472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1134788276 h 21600"/>
              <a:gd name="T14" fmla="*/ 2147483646 w 21600"/>
              <a:gd name="T15" fmla="*/ 0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w 21600"/>
              <a:gd name="T21" fmla="*/ 2147483646 h 21600"/>
              <a:gd name="T22" fmla="*/ 1035832217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1778" y="21600"/>
                </a:moveTo>
                <a:lnTo>
                  <a:pt x="15749" y="18117"/>
                </a:lnTo>
                <a:lnTo>
                  <a:pt x="18295" y="14653"/>
                </a:lnTo>
                <a:lnTo>
                  <a:pt x="21600" y="11503"/>
                </a:lnTo>
                <a:lnTo>
                  <a:pt x="18202" y="10209"/>
                </a:lnTo>
                <a:lnTo>
                  <a:pt x="18033" y="4855"/>
                </a:lnTo>
                <a:lnTo>
                  <a:pt x="15609" y="349"/>
                </a:lnTo>
                <a:lnTo>
                  <a:pt x="10104" y="0"/>
                </a:lnTo>
                <a:lnTo>
                  <a:pt x="6277" y="870"/>
                </a:lnTo>
                <a:lnTo>
                  <a:pt x="4236" y="4945"/>
                </a:lnTo>
                <a:lnTo>
                  <a:pt x="0" y="6196"/>
                </a:lnTo>
                <a:lnTo>
                  <a:pt x="466" y="11546"/>
                </a:lnTo>
                <a:lnTo>
                  <a:pt x="2745" y="15894"/>
                </a:lnTo>
                <a:lnTo>
                  <a:pt x="6376" y="19302"/>
                </a:lnTo>
                <a:lnTo>
                  <a:pt x="11778" y="21600"/>
                </a:lnTo>
                <a:close/>
                <a:moveTo>
                  <a:pt x="11778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7" name="Freeform 46">
            <a:extLst>
              <a:ext uri="{FF2B5EF4-FFF2-40B4-BE49-F238E27FC236}">
                <a16:creationId xmlns:a16="http://schemas.microsoft.com/office/drawing/2014/main" id="{E5C855EA-DDC7-4F5D-B0B2-E19B28CFCEB4}"/>
              </a:ext>
            </a:extLst>
          </p:cNvPr>
          <p:cNvSpPr>
            <a:spLocks/>
          </p:cNvSpPr>
          <p:nvPr/>
        </p:nvSpPr>
        <p:spPr bwMode="auto">
          <a:xfrm>
            <a:off x="2569890" y="2315022"/>
            <a:ext cx="279053" cy="16408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06052382 h 21600"/>
              <a:gd name="T4" fmla="*/ 2147483646 w 21600"/>
              <a:gd name="T5" fmla="*/ 1950026745 h 21600"/>
              <a:gd name="T6" fmla="*/ 2147483646 w 21600"/>
              <a:gd name="T7" fmla="*/ 1023004857 h 21600"/>
              <a:gd name="T8" fmla="*/ 2147483646 w 21600"/>
              <a:gd name="T9" fmla="*/ 16920870 h 21600"/>
              <a:gd name="T10" fmla="*/ 2147483646 w 21600"/>
              <a:gd name="T11" fmla="*/ 0 h 21600"/>
              <a:gd name="T12" fmla="*/ 2147483646 w 21600"/>
              <a:gd name="T13" fmla="*/ 66827190 h 21600"/>
              <a:gd name="T14" fmla="*/ 2147483646 w 21600"/>
              <a:gd name="T15" fmla="*/ 515623565 h 21600"/>
              <a:gd name="T16" fmla="*/ 0 w 21600"/>
              <a:gd name="T17" fmla="*/ 681513122 h 21600"/>
              <a:gd name="T18" fmla="*/ 2147483646 w 21600"/>
              <a:gd name="T19" fmla="*/ 1432795427 h 21600"/>
              <a:gd name="T20" fmla="*/ 2147483646 w 21600"/>
              <a:gd name="T21" fmla="*/ 1442645572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600" h="21600">
                <a:moveTo>
                  <a:pt x="10720" y="21600"/>
                </a:moveTo>
                <a:lnTo>
                  <a:pt x="14228" y="14308"/>
                </a:lnTo>
                <a:lnTo>
                  <a:pt x="19413" y="13248"/>
                </a:lnTo>
                <a:lnTo>
                  <a:pt x="18945" y="6950"/>
                </a:lnTo>
                <a:lnTo>
                  <a:pt x="21600" y="115"/>
                </a:lnTo>
                <a:lnTo>
                  <a:pt x="16375" y="0"/>
                </a:lnTo>
                <a:lnTo>
                  <a:pt x="10213" y="454"/>
                </a:lnTo>
                <a:lnTo>
                  <a:pt x="5847" y="3503"/>
                </a:lnTo>
                <a:lnTo>
                  <a:pt x="0" y="4630"/>
                </a:lnTo>
                <a:lnTo>
                  <a:pt x="2729" y="9734"/>
                </a:lnTo>
                <a:lnTo>
                  <a:pt x="9005" y="9801"/>
                </a:lnTo>
                <a:lnTo>
                  <a:pt x="6120" y="16562"/>
                </a:lnTo>
                <a:lnTo>
                  <a:pt x="10720" y="21600"/>
                </a:lnTo>
                <a:close/>
                <a:moveTo>
                  <a:pt x="1072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8" name="Freeform 47">
            <a:extLst>
              <a:ext uri="{FF2B5EF4-FFF2-40B4-BE49-F238E27FC236}">
                <a16:creationId xmlns:a16="http://schemas.microsoft.com/office/drawing/2014/main" id="{5A7A415A-84E2-4BEA-8ED7-901251C1261E}"/>
              </a:ext>
            </a:extLst>
          </p:cNvPr>
          <p:cNvSpPr>
            <a:spLocks/>
          </p:cNvSpPr>
          <p:nvPr/>
        </p:nvSpPr>
        <p:spPr bwMode="auto">
          <a:xfrm>
            <a:off x="2569891" y="2201168"/>
            <a:ext cx="261193" cy="72554"/>
          </a:xfrm>
          <a:custGeom>
            <a:avLst/>
            <a:gdLst>
              <a:gd name="T0" fmla="*/ 0 w 21600"/>
              <a:gd name="T1" fmla="*/ 53744113 h 21600"/>
              <a:gd name="T2" fmla="*/ 2147483646 w 21600"/>
              <a:gd name="T3" fmla="*/ 47441495 h 21600"/>
              <a:gd name="T4" fmla="*/ 2147483646 w 21600"/>
              <a:gd name="T5" fmla="*/ 35164822 h 21600"/>
              <a:gd name="T6" fmla="*/ 2147483646 w 21600"/>
              <a:gd name="T7" fmla="*/ 39146097 h 21600"/>
              <a:gd name="T8" fmla="*/ 2147483646 w 21600"/>
              <a:gd name="T9" fmla="*/ 44122219 h 21600"/>
              <a:gd name="T10" fmla="*/ 2147483646 w 21600"/>
              <a:gd name="T11" fmla="*/ 15593302 h 21600"/>
              <a:gd name="T12" fmla="*/ 2147483646 w 21600"/>
              <a:gd name="T13" fmla="*/ 0 h 21600"/>
              <a:gd name="T14" fmla="*/ 2147483646 w 21600"/>
              <a:gd name="T15" fmla="*/ 3981270 h 21600"/>
              <a:gd name="T16" fmla="*/ 2147483646 w 21600"/>
              <a:gd name="T17" fmla="*/ 15260015 h 21600"/>
              <a:gd name="T18" fmla="*/ 0 w 21600"/>
              <a:gd name="T19" fmla="*/ 53744113 h 21600"/>
              <a:gd name="T20" fmla="*/ 0 w 21600"/>
              <a:gd name="T21" fmla="*/ 53744113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5030" y="19067"/>
                </a:lnTo>
                <a:lnTo>
                  <a:pt x="10763" y="14133"/>
                </a:lnTo>
                <a:lnTo>
                  <a:pt x="16126" y="15733"/>
                </a:lnTo>
                <a:lnTo>
                  <a:pt x="21600" y="17733"/>
                </a:lnTo>
                <a:lnTo>
                  <a:pt x="19159" y="6267"/>
                </a:lnTo>
                <a:lnTo>
                  <a:pt x="14277" y="0"/>
                </a:lnTo>
                <a:lnTo>
                  <a:pt x="8840" y="1600"/>
                </a:lnTo>
                <a:lnTo>
                  <a:pt x="2404" y="613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09" name="Freeform 48">
            <a:extLst>
              <a:ext uri="{FF2B5EF4-FFF2-40B4-BE49-F238E27FC236}">
                <a16:creationId xmlns:a16="http://schemas.microsoft.com/office/drawing/2014/main" id="{FF0BBB90-154F-4401-9396-4486BD1F5AFD}"/>
              </a:ext>
            </a:extLst>
          </p:cNvPr>
          <p:cNvSpPr>
            <a:spLocks/>
          </p:cNvSpPr>
          <p:nvPr/>
        </p:nvSpPr>
        <p:spPr bwMode="auto">
          <a:xfrm>
            <a:off x="6511231" y="6218412"/>
            <a:ext cx="207615" cy="184174"/>
          </a:xfrm>
          <a:custGeom>
            <a:avLst/>
            <a:gdLst>
              <a:gd name="T0" fmla="*/ 2029807128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1420339594 h 21600"/>
              <a:gd name="T6" fmla="*/ 2147483646 w 21600"/>
              <a:gd name="T7" fmla="*/ 334097854 h 21600"/>
              <a:gd name="T8" fmla="*/ 2147483646 w 21600"/>
              <a:gd name="T9" fmla="*/ 0 h 21600"/>
              <a:gd name="T10" fmla="*/ 2147483646 w 21600"/>
              <a:gd name="T11" fmla="*/ 902401014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029807128 w 21600"/>
              <a:gd name="T19" fmla="*/ 2147483646 h 21600"/>
              <a:gd name="T20" fmla="*/ 2029807128 w 21600"/>
              <a:gd name="T21" fmla="*/ 2147483646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4252" y="21600"/>
                </a:moveTo>
                <a:lnTo>
                  <a:pt x="0" y="11915"/>
                </a:lnTo>
                <a:lnTo>
                  <a:pt x="5329" y="5416"/>
                </a:lnTo>
                <a:lnTo>
                  <a:pt x="9071" y="1274"/>
                </a:lnTo>
                <a:lnTo>
                  <a:pt x="14683" y="0"/>
                </a:lnTo>
                <a:lnTo>
                  <a:pt x="18879" y="3441"/>
                </a:lnTo>
                <a:lnTo>
                  <a:pt x="21600" y="9749"/>
                </a:lnTo>
                <a:lnTo>
                  <a:pt x="18028" y="13954"/>
                </a:lnTo>
                <a:lnTo>
                  <a:pt x="11849" y="16949"/>
                </a:lnTo>
                <a:lnTo>
                  <a:pt x="4252" y="21600"/>
                </a:lnTo>
                <a:close/>
                <a:moveTo>
                  <a:pt x="4252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0" name="Freeform 49">
            <a:extLst>
              <a:ext uri="{FF2B5EF4-FFF2-40B4-BE49-F238E27FC236}">
                <a16:creationId xmlns:a16="http://schemas.microsoft.com/office/drawing/2014/main" id="{BC17055B-7656-459E-895A-6ECD8BAC236E}"/>
              </a:ext>
            </a:extLst>
          </p:cNvPr>
          <p:cNvSpPr>
            <a:spLocks/>
          </p:cNvSpPr>
          <p:nvPr/>
        </p:nvSpPr>
        <p:spPr bwMode="auto">
          <a:xfrm>
            <a:off x="6830467" y="5963915"/>
            <a:ext cx="146224" cy="147340"/>
          </a:xfrm>
          <a:custGeom>
            <a:avLst/>
            <a:gdLst>
              <a:gd name="T0" fmla="*/ 0 w 21600"/>
              <a:gd name="T1" fmla="*/ 1365159246 h 21600"/>
              <a:gd name="T2" fmla="*/ 209635716 w 21600"/>
              <a:gd name="T3" fmla="*/ 589252087 h 21600"/>
              <a:gd name="T4" fmla="*/ 819441943 w 21600"/>
              <a:gd name="T5" fmla="*/ 0 h 21600"/>
              <a:gd name="T6" fmla="*/ 1786961793 w 21600"/>
              <a:gd name="T7" fmla="*/ 106384907 h 21600"/>
              <a:gd name="T8" fmla="*/ 1749068094 w 21600"/>
              <a:gd name="T9" fmla="*/ 1065422749 h 21600"/>
              <a:gd name="T10" fmla="*/ 1429240102 w 21600"/>
              <a:gd name="T11" fmla="*/ 1856193803 h 21600"/>
              <a:gd name="T12" fmla="*/ 695595615 w 21600"/>
              <a:gd name="T13" fmla="*/ 1748170894 h 21600"/>
              <a:gd name="T14" fmla="*/ 0 w 21600"/>
              <a:gd name="T15" fmla="*/ 1365159246 h 21600"/>
              <a:gd name="T16" fmla="*/ 0 w 21600"/>
              <a:gd name="T17" fmla="*/ 13651592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15886"/>
                </a:moveTo>
                <a:lnTo>
                  <a:pt x="2534" y="6857"/>
                </a:lnTo>
                <a:lnTo>
                  <a:pt x="9905" y="0"/>
                </a:lnTo>
                <a:lnTo>
                  <a:pt x="21600" y="1238"/>
                </a:lnTo>
                <a:lnTo>
                  <a:pt x="21142" y="12398"/>
                </a:lnTo>
                <a:lnTo>
                  <a:pt x="17276" y="21600"/>
                </a:lnTo>
                <a:lnTo>
                  <a:pt x="8408" y="20343"/>
                </a:lnTo>
                <a:lnTo>
                  <a:pt x="0" y="15886"/>
                </a:lnTo>
                <a:close/>
                <a:moveTo>
                  <a:pt x="0" y="15886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1" name="Freeform 50">
            <a:extLst>
              <a:ext uri="{FF2B5EF4-FFF2-40B4-BE49-F238E27FC236}">
                <a16:creationId xmlns:a16="http://schemas.microsoft.com/office/drawing/2014/main" id="{59C470CB-59A4-460A-B09C-14F8BF087291}"/>
              </a:ext>
            </a:extLst>
          </p:cNvPr>
          <p:cNvSpPr>
            <a:spLocks/>
          </p:cNvSpPr>
          <p:nvPr/>
        </p:nvSpPr>
        <p:spPr bwMode="auto">
          <a:xfrm>
            <a:off x="7706693" y="4093146"/>
            <a:ext cx="34602" cy="98227"/>
          </a:xfrm>
          <a:custGeom>
            <a:avLst/>
            <a:gdLst>
              <a:gd name="T0" fmla="*/ 1325985 w 21600"/>
              <a:gd name="T1" fmla="*/ 244437145 h 21600"/>
              <a:gd name="T2" fmla="*/ 1263805 w 21600"/>
              <a:gd name="T3" fmla="*/ 113436523 h 21600"/>
              <a:gd name="T4" fmla="*/ 518006 w 21600"/>
              <a:gd name="T5" fmla="*/ 0 h 21600"/>
              <a:gd name="T6" fmla="*/ 0 w 21600"/>
              <a:gd name="T7" fmla="*/ 168808571 h 21600"/>
              <a:gd name="T8" fmla="*/ 1325985 w 21600"/>
              <a:gd name="T9" fmla="*/ 244437145 h 21600"/>
              <a:gd name="T10" fmla="*/ 1325985 w 21600"/>
              <a:gd name="T11" fmla="*/ 2444371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0587" y="10024"/>
                </a:lnTo>
                <a:lnTo>
                  <a:pt x="8438" y="0"/>
                </a:lnTo>
                <a:lnTo>
                  <a:pt x="0" y="14917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2" name="Freeform 51">
            <a:extLst>
              <a:ext uri="{FF2B5EF4-FFF2-40B4-BE49-F238E27FC236}">
                <a16:creationId xmlns:a16="http://schemas.microsoft.com/office/drawing/2014/main" id="{9CC6EE69-4DB0-4BD8-A3D7-D62592E8E5FF}"/>
              </a:ext>
            </a:extLst>
          </p:cNvPr>
          <p:cNvSpPr>
            <a:spLocks/>
          </p:cNvSpPr>
          <p:nvPr/>
        </p:nvSpPr>
        <p:spPr bwMode="auto">
          <a:xfrm>
            <a:off x="7742411" y="4012779"/>
            <a:ext cx="47997" cy="80367"/>
          </a:xfrm>
          <a:custGeom>
            <a:avLst/>
            <a:gdLst>
              <a:gd name="T0" fmla="*/ 1615515 w 21600"/>
              <a:gd name="T1" fmla="*/ 89622387 h 21600"/>
              <a:gd name="T2" fmla="*/ 6808948 w 21600"/>
              <a:gd name="T3" fmla="*/ 0 h 21600"/>
              <a:gd name="T4" fmla="*/ 0 w 21600"/>
              <a:gd name="T5" fmla="*/ 28065243 h 21600"/>
              <a:gd name="T6" fmla="*/ 1615515 w 21600"/>
              <a:gd name="T7" fmla="*/ 89622387 h 21600"/>
              <a:gd name="T8" fmla="*/ 1615515 w 21600"/>
              <a:gd name="T9" fmla="*/ 896223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5125" y="21600"/>
                </a:moveTo>
                <a:lnTo>
                  <a:pt x="21600" y="0"/>
                </a:lnTo>
                <a:lnTo>
                  <a:pt x="0" y="6764"/>
                </a:lnTo>
                <a:lnTo>
                  <a:pt x="5125" y="21600"/>
                </a:lnTo>
                <a:close/>
                <a:moveTo>
                  <a:pt x="5125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3" name="Freeform 52">
            <a:extLst>
              <a:ext uri="{FF2B5EF4-FFF2-40B4-BE49-F238E27FC236}">
                <a16:creationId xmlns:a16="http://schemas.microsoft.com/office/drawing/2014/main" id="{6F10E1BE-2BFF-48AF-8EF5-A2D3BE0D898D}"/>
              </a:ext>
            </a:extLst>
          </p:cNvPr>
          <p:cNvSpPr>
            <a:spLocks/>
          </p:cNvSpPr>
          <p:nvPr/>
        </p:nvSpPr>
        <p:spPr bwMode="auto">
          <a:xfrm>
            <a:off x="8049369" y="4626695"/>
            <a:ext cx="31254" cy="90413"/>
          </a:xfrm>
          <a:custGeom>
            <a:avLst/>
            <a:gdLst>
              <a:gd name="T0" fmla="*/ 512478 w 21600"/>
              <a:gd name="T1" fmla="*/ 161499289 h 21600"/>
              <a:gd name="T2" fmla="*/ 797155 w 21600"/>
              <a:gd name="T3" fmla="*/ 0 h 21600"/>
              <a:gd name="T4" fmla="*/ 0 w 21600"/>
              <a:gd name="T5" fmla="*/ 89505517 h 21600"/>
              <a:gd name="T6" fmla="*/ 512478 w 21600"/>
              <a:gd name="T7" fmla="*/ 161499289 h 21600"/>
              <a:gd name="T8" fmla="*/ 512478 w 21600"/>
              <a:gd name="T9" fmla="*/ 161499289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3886" y="21600"/>
                </a:moveTo>
                <a:lnTo>
                  <a:pt x="21600" y="0"/>
                </a:lnTo>
                <a:lnTo>
                  <a:pt x="0" y="11971"/>
                </a:lnTo>
                <a:lnTo>
                  <a:pt x="13886" y="21600"/>
                </a:lnTo>
                <a:close/>
                <a:moveTo>
                  <a:pt x="13886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4" name="Freeform 53">
            <a:extLst>
              <a:ext uri="{FF2B5EF4-FFF2-40B4-BE49-F238E27FC236}">
                <a16:creationId xmlns:a16="http://schemas.microsoft.com/office/drawing/2014/main" id="{D3D26FC0-70A2-429B-A831-0983CF91B86B}"/>
              </a:ext>
            </a:extLst>
          </p:cNvPr>
          <p:cNvSpPr>
            <a:spLocks/>
          </p:cNvSpPr>
          <p:nvPr/>
        </p:nvSpPr>
        <p:spPr bwMode="auto">
          <a:xfrm>
            <a:off x="5168430" y="3977060"/>
            <a:ext cx="126131" cy="132829"/>
          </a:xfrm>
          <a:custGeom>
            <a:avLst/>
            <a:gdLst>
              <a:gd name="T0" fmla="*/ 121051070 w 21600"/>
              <a:gd name="T1" fmla="*/ 1105306244 h 21600"/>
              <a:gd name="T2" fmla="*/ 308678918 w 21600"/>
              <a:gd name="T3" fmla="*/ 792341646 h 21600"/>
              <a:gd name="T4" fmla="*/ 332897351 w 21600"/>
              <a:gd name="T5" fmla="*/ 412237574 h 21600"/>
              <a:gd name="T6" fmla="*/ 853374961 w 21600"/>
              <a:gd name="T7" fmla="*/ 170045035 h 21600"/>
              <a:gd name="T8" fmla="*/ 439843528 w 21600"/>
              <a:gd name="T9" fmla="*/ 0 h 21600"/>
              <a:gd name="T10" fmla="*/ 0 w 21600"/>
              <a:gd name="T11" fmla="*/ 397346568 h 21600"/>
              <a:gd name="T12" fmla="*/ 121051070 w 21600"/>
              <a:gd name="T13" fmla="*/ 1105306244 h 21600"/>
              <a:gd name="T14" fmla="*/ 121051070 w 21600"/>
              <a:gd name="T15" fmla="*/ 11053062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3064" y="21600"/>
                </a:moveTo>
                <a:lnTo>
                  <a:pt x="7813" y="15484"/>
                </a:lnTo>
                <a:lnTo>
                  <a:pt x="8426" y="8056"/>
                </a:lnTo>
                <a:lnTo>
                  <a:pt x="21600" y="3323"/>
                </a:lnTo>
                <a:lnTo>
                  <a:pt x="11133" y="0"/>
                </a:lnTo>
                <a:lnTo>
                  <a:pt x="0" y="7765"/>
                </a:lnTo>
                <a:lnTo>
                  <a:pt x="3064" y="21600"/>
                </a:lnTo>
                <a:close/>
                <a:moveTo>
                  <a:pt x="3064" y="2160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5" name="Freeform 54">
            <a:extLst>
              <a:ext uri="{FF2B5EF4-FFF2-40B4-BE49-F238E27FC236}">
                <a16:creationId xmlns:a16="http://schemas.microsoft.com/office/drawing/2014/main" id="{2312B84B-A806-4B44-87A3-B8E203D38A85}"/>
              </a:ext>
            </a:extLst>
          </p:cNvPr>
          <p:cNvSpPr>
            <a:spLocks/>
          </p:cNvSpPr>
          <p:nvPr/>
        </p:nvSpPr>
        <p:spPr bwMode="auto">
          <a:xfrm>
            <a:off x="6245572" y="2395389"/>
            <a:ext cx="1151930" cy="82934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0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2147483646 h 21600"/>
              <a:gd name="T86" fmla="*/ 2147483646 w 21600"/>
              <a:gd name="T87" fmla="*/ 2147483646 h 21600"/>
              <a:gd name="T88" fmla="*/ 2147483646 w 21600"/>
              <a:gd name="T89" fmla="*/ 2147483646 h 21600"/>
              <a:gd name="T90" fmla="*/ 2147483646 w 21600"/>
              <a:gd name="T91" fmla="*/ 2147483646 h 21600"/>
              <a:gd name="T92" fmla="*/ 2147483646 w 21600"/>
              <a:gd name="T93" fmla="*/ 2147483646 h 21600"/>
              <a:gd name="T94" fmla="*/ 2147483646 w 21600"/>
              <a:gd name="T95" fmla="*/ 2147483646 h 21600"/>
              <a:gd name="T96" fmla="*/ 2147483646 w 21600"/>
              <a:gd name="T97" fmla="*/ 2147483646 h 21600"/>
              <a:gd name="T98" fmla="*/ 2147483646 w 21600"/>
              <a:gd name="T99" fmla="*/ 2147483646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7939" y="19590"/>
                </a:moveTo>
                <a:lnTo>
                  <a:pt x="6971" y="18125"/>
                </a:lnTo>
                <a:lnTo>
                  <a:pt x="5989" y="16626"/>
                </a:lnTo>
                <a:lnTo>
                  <a:pt x="5105" y="15195"/>
                </a:lnTo>
                <a:lnTo>
                  <a:pt x="3873" y="12839"/>
                </a:lnTo>
                <a:lnTo>
                  <a:pt x="3336" y="12025"/>
                </a:lnTo>
                <a:lnTo>
                  <a:pt x="2083" y="10521"/>
                </a:lnTo>
                <a:lnTo>
                  <a:pt x="1031" y="9403"/>
                </a:lnTo>
                <a:lnTo>
                  <a:pt x="0" y="8926"/>
                </a:lnTo>
                <a:lnTo>
                  <a:pt x="0" y="6609"/>
                </a:lnTo>
                <a:lnTo>
                  <a:pt x="687" y="5724"/>
                </a:lnTo>
                <a:lnTo>
                  <a:pt x="1669" y="5656"/>
                </a:lnTo>
                <a:lnTo>
                  <a:pt x="2160" y="4633"/>
                </a:lnTo>
                <a:lnTo>
                  <a:pt x="3436" y="4633"/>
                </a:lnTo>
                <a:lnTo>
                  <a:pt x="4025" y="6064"/>
                </a:lnTo>
                <a:lnTo>
                  <a:pt x="5253" y="6814"/>
                </a:lnTo>
                <a:lnTo>
                  <a:pt x="6824" y="6609"/>
                </a:lnTo>
                <a:lnTo>
                  <a:pt x="8002" y="7018"/>
                </a:lnTo>
                <a:lnTo>
                  <a:pt x="9475" y="6269"/>
                </a:lnTo>
                <a:lnTo>
                  <a:pt x="10456" y="4770"/>
                </a:lnTo>
                <a:lnTo>
                  <a:pt x="11880" y="6064"/>
                </a:lnTo>
                <a:lnTo>
                  <a:pt x="13500" y="6064"/>
                </a:lnTo>
                <a:lnTo>
                  <a:pt x="14531" y="3611"/>
                </a:lnTo>
                <a:lnTo>
                  <a:pt x="15415" y="1908"/>
                </a:lnTo>
                <a:lnTo>
                  <a:pt x="14776" y="681"/>
                </a:lnTo>
                <a:lnTo>
                  <a:pt x="15905" y="0"/>
                </a:lnTo>
                <a:lnTo>
                  <a:pt x="16740" y="409"/>
                </a:lnTo>
                <a:lnTo>
                  <a:pt x="16691" y="2385"/>
                </a:lnTo>
                <a:lnTo>
                  <a:pt x="16936" y="3816"/>
                </a:lnTo>
                <a:lnTo>
                  <a:pt x="17575" y="4770"/>
                </a:lnTo>
                <a:lnTo>
                  <a:pt x="18115" y="6746"/>
                </a:lnTo>
                <a:lnTo>
                  <a:pt x="18311" y="9199"/>
                </a:lnTo>
                <a:lnTo>
                  <a:pt x="16936" y="9539"/>
                </a:lnTo>
                <a:lnTo>
                  <a:pt x="16445" y="11379"/>
                </a:lnTo>
                <a:lnTo>
                  <a:pt x="17907" y="11634"/>
                </a:lnTo>
                <a:lnTo>
                  <a:pt x="18753" y="13015"/>
                </a:lnTo>
                <a:lnTo>
                  <a:pt x="19636" y="14445"/>
                </a:lnTo>
                <a:lnTo>
                  <a:pt x="20716" y="17103"/>
                </a:lnTo>
                <a:lnTo>
                  <a:pt x="21551" y="17239"/>
                </a:lnTo>
                <a:lnTo>
                  <a:pt x="21600" y="18874"/>
                </a:lnTo>
                <a:lnTo>
                  <a:pt x="20373" y="18943"/>
                </a:lnTo>
                <a:lnTo>
                  <a:pt x="19195" y="19079"/>
                </a:lnTo>
                <a:lnTo>
                  <a:pt x="18262" y="20578"/>
                </a:lnTo>
                <a:lnTo>
                  <a:pt x="17133" y="21123"/>
                </a:lnTo>
                <a:lnTo>
                  <a:pt x="15365" y="21259"/>
                </a:lnTo>
                <a:lnTo>
                  <a:pt x="13991" y="21191"/>
                </a:lnTo>
                <a:lnTo>
                  <a:pt x="13009" y="21600"/>
                </a:lnTo>
                <a:lnTo>
                  <a:pt x="12171" y="20506"/>
                </a:lnTo>
                <a:lnTo>
                  <a:pt x="10898" y="19147"/>
                </a:lnTo>
                <a:lnTo>
                  <a:pt x="9564" y="18956"/>
                </a:lnTo>
                <a:lnTo>
                  <a:pt x="7939" y="19590"/>
                </a:lnTo>
                <a:close/>
                <a:moveTo>
                  <a:pt x="7939" y="19590"/>
                </a:moveTo>
              </a:path>
            </a:pathLst>
          </a:custGeom>
          <a:solidFill>
            <a:srgbClr val="E6E6E6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16" name="Oval 55">
            <a:extLst>
              <a:ext uri="{FF2B5EF4-FFF2-40B4-BE49-F238E27FC236}">
                <a16:creationId xmlns:a16="http://schemas.microsoft.com/office/drawing/2014/main" id="{B6EEF8B0-7364-4D3B-ADA8-031520143EED}"/>
              </a:ext>
            </a:extLst>
          </p:cNvPr>
          <p:cNvSpPr>
            <a:spLocks/>
          </p:cNvSpPr>
          <p:nvPr/>
        </p:nvSpPr>
        <p:spPr bwMode="auto">
          <a:xfrm rot="18196973">
            <a:off x="4810125" y="3205758"/>
            <a:ext cx="71438" cy="3571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7" name="Oval 56">
            <a:extLst>
              <a:ext uri="{FF2B5EF4-FFF2-40B4-BE49-F238E27FC236}">
                <a16:creationId xmlns:a16="http://schemas.microsoft.com/office/drawing/2014/main" id="{D1A8C161-E400-424C-B343-C125D581F0FB}"/>
              </a:ext>
            </a:extLst>
          </p:cNvPr>
          <p:cNvSpPr>
            <a:spLocks/>
          </p:cNvSpPr>
          <p:nvPr/>
        </p:nvSpPr>
        <p:spPr bwMode="auto">
          <a:xfrm rot="17652526">
            <a:off x="4635996" y="3511600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8" name="Oval 57">
            <a:extLst>
              <a:ext uri="{FF2B5EF4-FFF2-40B4-BE49-F238E27FC236}">
                <a16:creationId xmlns:a16="http://schemas.microsoft.com/office/drawing/2014/main" id="{E0C4B7B3-D775-4C6F-960F-96DB72130829}"/>
              </a:ext>
            </a:extLst>
          </p:cNvPr>
          <p:cNvSpPr>
            <a:spLocks/>
          </p:cNvSpPr>
          <p:nvPr/>
        </p:nvSpPr>
        <p:spPr bwMode="auto">
          <a:xfrm rot="16412833">
            <a:off x="4719712" y="3405560"/>
            <a:ext cx="35719" cy="1785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19" name="Oval 58">
            <a:extLst>
              <a:ext uri="{FF2B5EF4-FFF2-40B4-BE49-F238E27FC236}">
                <a16:creationId xmlns:a16="http://schemas.microsoft.com/office/drawing/2014/main" id="{60EADF07-4A66-4022-B2CE-94B218967241}"/>
              </a:ext>
            </a:extLst>
          </p:cNvPr>
          <p:cNvSpPr>
            <a:spLocks/>
          </p:cNvSpPr>
          <p:nvPr/>
        </p:nvSpPr>
        <p:spPr bwMode="auto">
          <a:xfrm rot="17652526">
            <a:off x="8130853" y="471822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0" name="Oval 59">
            <a:extLst>
              <a:ext uri="{FF2B5EF4-FFF2-40B4-BE49-F238E27FC236}">
                <a16:creationId xmlns:a16="http://schemas.microsoft.com/office/drawing/2014/main" id="{9E3707A6-23C7-4E32-85E3-BC384ACF9B01}"/>
              </a:ext>
            </a:extLst>
          </p:cNvPr>
          <p:cNvSpPr>
            <a:spLocks/>
          </p:cNvSpPr>
          <p:nvPr/>
        </p:nvSpPr>
        <p:spPr bwMode="auto">
          <a:xfrm rot="15817739">
            <a:off x="8202291" y="4762872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1" name="Oval 60">
            <a:extLst>
              <a:ext uri="{FF2B5EF4-FFF2-40B4-BE49-F238E27FC236}">
                <a16:creationId xmlns:a16="http://schemas.microsoft.com/office/drawing/2014/main" id="{5B4C2AE8-D445-43D8-A389-B51603C1DF46}"/>
              </a:ext>
            </a:extLst>
          </p:cNvPr>
          <p:cNvSpPr>
            <a:spLocks/>
          </p:cNvSpPr>
          <p:nvPr/>
        </p:nvSpPr>
        <p:spPr bwMode="auto">
          <a:xfrm rot="10936610">
            <a:off x="8068345" y="4727154"/>
            <a:ext cx="44648" cy="26789"/>
          </a:xfrm>
          <a:prstGeom prst="ellipse">
            <a:avLst/>
          </a:prstGeom>
          <a:solidFill>
            <a:srgbClr val="E6E6E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en-US" altLang="en-US" sz="2953"/>
          </a:p>
        </p:txBody>
      </p:sp>
      <p:sp>
        <p:nvSpPr>
          <p:cNvPr id="15422" name="Freeform 61">
            <a:extLst>
              <a:ext uri="{FF2B5EF4-FFF2-40B4-BE49-F238E27FC236}">
                <a16:creationId xmlns:a16="http://schemas.microsoft.com/office/drawing/2014/main" id="{95D21CFA-3955-4DC7-929D-A74EEBCE5367}"/>
              </a:ext>
            </a:extLst>
          </p:cNvPr>
          <p:cNvSpPr>
            <a:spLocks/>
          </p:cNvSpPr>
          <p:nvPr/>
        </p:nvSpPr>
        <p:spPr bwMode="auto">
          <a:xfrm>
            <a:off x="7026920" y="3529459"/>
            <a:ext cx="269007" cy="283518"/>
          </a:xfrm>
          <a:custGeom>
            <a:avLst/>
            <a:gdLst>
              <a:gd name="T0" fmla="*/ 1387708475 w 21600"/>
              <a:gd name="T1" fmla="*/ 2147483646 h 21600"/>
              <a:gd name="T2" fmla="*/ 0 w 21600"/>
              <a:gd name="T3" fmla="*/ 2147483646 h 21600"/>
              <a:gd name="T4" fmla="*/ 1175012520 w 21600"/>
              <a:gd name="T5" fmla="*/ 2147483646 h 21600"/>
              <a:gd name="T6" fmla="*/ 320772283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1387708475 w 21600"/>
              <a:gd name="T29" fmla="*/ 2147483646 h 21600"/>
              <a:gd name="T30" fmla="*/ 1387708475 w 21600"/>
              <a:gd name="T31" fmla="*/ 2147483646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796" y="21600"/>
                </a:moveTo>
                <a:lnTo>
                  <a:pt x="0" y="16306"/>
                </a:lnTo>
                <a:lnTo>
                  <a:pt x="674" y="11135"/>
                </a:lnTo>
                <a:lnTo>
                  <a:pt x="184" y="5055"/>
                </a:lnTo>
                <a:lnTo>
                  <a:pt x="2933" y="2050"/>
                </a:lnTo>
                <a:lnTo>
                  <a:pt x="8484" y="1228"/>
                </a:lnTo>
                <a:lnTo>
                  <a:pt x="13254" y="0"/>
                </a:lnTo>
                <a:lnTo>
                  <a:pt x="16906" y="1731"/>
                </a:lnTo>
                <a:lnTo>
                  <a:pt x="21600" y="3928"/>
                </a:lnTo>
                <a:lnTo>
                  <a:pt x="18798" y="6830"/>
                </a:lnTo>
                <a:lnTo>
                  <a:pt x="17021" y="12284"/>
                </a:lnTo>
                <a:lnTo>
                  <a:pt x="13668" y="15754"/>
                </a:lnTo>
                <a:lnTo>
                  <a:pt x="11333" y="21507"/>
                </a:lnTo>
                <a:lnTo>
                  <a:pt x="6808" y="19878"/>
                </a:lnTo>
                <a:lnTo>
                  <a:pt x="796" y="21600"/>
                </a:lnTo>
                <a:close/>
                <a:moveTo>
                  <a:pt x="796" y="21600"/>
                </a:moveTo>
              </a:path>
            </a:pathLst>
          </a:custGeom>
          <a:solidFill>
            <a:srgbClr val="C0EDFE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23" name="Rectangle 62">
            <a:extLst>
              <a:ext uri="{FF2B5EF4-FFF2-40B4-BE49-F238E27FC236}">
                <a16:creationId xmlns:a16="http://schemas.microsoft.com/office/drawing/2014/main" id="{7CE072D9-F490-442D-8CA5-9157457E4A7D}"/>
              </a:ext>
            </a:extLst>
          </p:cNvPr>
          <p:cNvSpPr>
            <a:spLocks/>
          </p:cNvSpPr>
          <p:nvPr/>
        </p:nvSpPr>
        <p:spPr bwMode="auto">
          <a:xfrm>
            <a:off x="4256485" y="785989"/>
            <a:ext cx="429605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Algeria</a:t>
            </a:r>
          </a:p>
        </p:txBody>
      </p:sp>
      <p:sp>
        <p:nvSpPr>
          <p:cNvPr id="15424" name="Rectangle 63">
            <a:extLst>
              <a:ext uri="{FF2B5EF4-FFF2-40B4-BE49-F238E27FC236}">
                <a16:creationId xmlns:a16="http://schemas.microsoft.com/office/drawing/2014/main" id="{B5A60214-9344-43E7-9459-5403D7152BD8}"/>
              </a:ext>
            </a:extLst>
          </p:cNvPr>
          <p:cNvSpPr>
            <a:spLocks/>
          </p:cNvSpPr>
          <p:nvPr/>
        </p:nvSpPr>
        <p:spPr bwMode="auto">
          <a:xfrm>
            <a:off x="5479852" y="4625754"/>
            <a:ext cx="42800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Angola</a:t>
            </a:r>
          </a:p>
        </p:txBody>
      </p:sp>
      <p:sp>
        <p:nvSpPr>
          <p:cNvPr id="15425" name="Rectangle 64">
            <a:extLst>
              <a:ext uri="{FF2B5EF4-FFF2-40B4-BE49-F238E27FC236}">
                <a16:creationId xmlns:a16="http://schemas.microsoft.com/office/drawing/2014/main" id="{FE007D7B-08AC-4371-8685-D899E6B25567}"/>
              </a:ext>
            </a:extLst>
          </p:cNvPr>
          <p:cNvSpPr>
            <a:spLocks/>
          </p:cNvSpPr>
          <p:nvPr/>
        </p:nvSpPr>
        <p:spPr bwMode="auto">
          <a:xfrm rot="16734410">
            <a:off x="4159100" y="2552072"/>
            <a:ext cx="226024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Benin</a:t>
            </a:r>
          </a:p>
        </p:txBody>
      </p:sp>
      <p:sp>
        <p:nvSpPr>
          <p:cNvPr id="15426" name="Rectangle 65">
            <a:extLst>
              <a:ext uri="{FF2B5EF4-FFF2-40B4-BE49-F238E27FC236}">
                <a16:creationId xmlns:a16="http://schemas.microsoft.com/office/drawing/2014/main" id="{27BECDA2-D6A5-45F2-B493-846FF09A97CF}"/>
              </a:ext>
            </a:extLst>
          </p:cNvPr>
          <p:cNvSpPr>
            <a:spLocks/>
          </p:cNvSpPr>
          <p:nvPr/>
        </p:nvSpPr>
        <p:spPr bwMode="auto">
          <a:xfrm>
            <a:off x="5962055" y="5565214"/>
            <a:ext cx="512961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Botswana</a:t>
            </a:r>
          </a:p>
        </p:txBody>
      </p:sp>
      <p:sp>
        <p:nvSpPr>
          <p:cNvPr id="15427" name="Rectangle 66">
            <a:extLst>
              <a:ext uri="{FF2B5EF4-FFF2-40B4-BE49-F238E27FC236}">
                <a16:creationId xmlns:a16="http://schemas.microsoft.com/office/drawing/2014/main" id="{1E31361A-1F73-4AAD-906E-8EE848B4299E}"/>
              </a:ext>
            </a:extLst>
          </p:cNvPr>
          <p:cNvSpPr>
            <a:spLocks/>
          </p:cNvSpPr>
          <p:nvPr/>
        </p:nvSpPr>
        <p:spPr bwMode="auto">
          <a:xfrm>
            <a:off x="3756422" y="2257964"/>
            <a:ext cx="434414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Burkina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Faso</a:t>
            </a:r>
          </a:p>
        </p:txBody>
      </p:sp>
      <p:sp>
        <p:nvSpPr>
          <p:cNvPr id="15428" name="Rectangle 67">
            <a:extLst>
              <a:ext uri="{FF2B5EF4-FFF2-40B4-BE49-F238E27FC236}">
                <a16:creationId xmlns:a16="http://schemas.microsoft.com/office/drawing/2014/main" id="{9180E57C-4D06-4C12-BE4B-F5936B404002}"/>
              </a:ext>
            </a:extLst>
          </p:cNvPr>
          <p:cNvSpPr>
            <a:spLocks/>
          </p:cNvSpPr>
          <p:nvPr/>
        </p:nvSpPr>
        <p:spPr bwMode="auto">
          <a:xfrm>
            <a:off x="4872633" y="3064902"/>
            <a:ext cx="535403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Cameroon</a:t>
            </a:r>
          </a:p>
        </p:txBody>
      </p:sp>
      <p:sp>
        <p:nvSpPr>
          <p:cNvPr id="15429" name="Rectangle 68">
            <a:extLst>
              <a:ext uri="{FF2B5EF4-FFF2-40B4-BE49-F238E27FC236}">
                <a16:creationId xmlns:a16="http://schemas.microsoft.com/office/drawing/2014/main" id="{FD353019-3653-4589-A833-015105B87B5B}"/>
              </a:ext>
            </a:extLst>
          </p:cNvPr>
          <p:cNvSpPr>
            <a:spLocks/>
          </p:cNvSpPr>
          <p:nvPr/>
        </p:nvSpPr>
        <p:spPr bwMode="auto">
          <a:xfrm>
            <a:off x="5694164" y="2832319"/>
            <a:ext cx="737381" cy="23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Central African </a:t>
            </a:r>
          </a:p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Republic</a:t>
            </a:r>
          </a:p>
        </p:txBody>
      </p:sp>
      <p:sp>
        <p:nvSpPr>
          <p:cNvPr id="15430" name="Rectangle 69">
            <a:extLst>
              <a:ext uri="{FF2B5EF4-FFF2-40B4-BE49-F238E27FC236}">
                <a16:creationId xmlns:a16="http://schemas.microsoft.com/office/drawing/2014/main" id="{443F2A78-A94C-49A4-91A9-1E05B7CBDE11}"/>
              </a:ext>
            </a:extLst>
          </p:cNvPr>
          <p:cNvSpPr>
            <a:spLocks/>
          </p:cNvSpPr>
          <p:nvPr/>
        </p:nvSpPr>
        <p:spPr bwMode="auto">
          <a:xfrm>
            <a:off x="5631656" y="2170090"/>
            <a:ext cx="31579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Chad</a:t>
            </a:r>
          </a:p>
        </p:txBody>
      </p:sp>
      <p:sp>
        <p:nvSpPr>
          <p:cNvPr id="15431" name="Rectangle 70">
            <a:extLst>
              <a:ext uri="{FF2B5EF4-FFF2-40B4-BE49-F238E27FC236}">
                <a16:creationId xmlns:a16="http://schemas.microsoft.com/office/drawing/2014/main" id="{1E93FF88-9C29-46F4-8442-0C82297E0857}"/>
              </a:ext>
            </a:extLst>
          </p:cNvPr>
          <p:cNvSpPr>
            <a:spLocks/>
          </p:cNvSpPr>
          <p:nvPr/>
        </p:nvSpPr>
        <p:spPr bwMode="auto">
          <a:xfrm>
            <a:off x="7935516" y="4454486"/>
            <a:ext cx="436017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Comoros</a:t>
            </a:r>
          </a:p>
        </p:txBody>
      </p:sp>
      <p:sp>
        <p:nvSpPr>
          <p:cNvPr id="15432" name="Rectangle 71">
            <a:extLst>
              <a:ext uri="{FF2B5EF4-FFF2-40B4-BE49-F238E27FC236}">
                <a16:creationId xmlns:a16="http://schemas.microsoft.com/office/drawing/2014/main" id="{1477AFBD-F602-4A17-9833-3F00F4EF2214}"/>
              </a:ext>
            </a:extLst>
          </p:cNvPr>
          <p:cNvSpPr>
            <a:spLocks/>
          </p:cNvSpPr>
          <p:nvPr/>
        </p:nvSpPr>
        <p:spPr bwMode="auto">
          <a:xfrm>
            <a:off x="6765726" y="3824943"/>
            <a:ext cx="72136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</a:t>
            </a:r>
          </a:p>
        </p:txBody>
      </p:sp>
      <p:sp>
        <p:nvSpPr>
          <p:cNvPr id="15433" name="Rectangle 72">
            <a:extLst>
              <a:ext uri="{FF2B5EF4-FFF2-40B4-BE49-F238E27FC236}">
                <a16:creationId xmlns:a16="http://schemas.microsoft.com/office/drawing/2014/main" id="{0D223FCB-9DD5-4C87-911B-F037C2DE694B}"/>
              </a:ext>
            </a:extLst>
          </p:cNvPr>
          <p:cNvSpPr>
            <a:spLocks/>
          </p:cNvSpPr>
          <p:nvPr/>
        </p:nvSpPr>
        <p:spPr bwMode="auto">
          <a:xfrm>
            <a:off x="5845969" y="3670278"/>
            <a:ext cx="61715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DR Congo</a:t>
            </a:r>
          </a:p>
        </p:txBody>
      </p:sp>
      <p:sp>
        <p:nvSpPr>
          <p:cNvPr id="15434" name="Rectangle 73">
            <a:extLst>
              <a:ext uri="{FF2B5EF4-FFF2-40B4-BE49-F238E27FC236}">
                <a16:creationId xmlns:a16="http://schemas.microsoft.com/office/drawing/2014/main" id="{8809F30B-D6D0-4582-BCF7-91446CDEE7CA}"/>
              </a:ext>
            </a:extLst>
          </p:cNvPr>
          <p:cNvSpPr>
            <a:spLocks/>
          </p:cNvSpPr>
          <p:nvPr/>
        </p:nvSpPr>
        <p:spPr bwMode="auto">
          <a:xfrm rot="17980179">
            <a:off x="5130742" y="3586996"/>
            <a:ext cx="689291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Congo Republic</a:t>
            </a:r>
          </a:p>
        </p:txBody>
      </p:sp>
      <p:sp>
        <p:nvSpPr>
          <p:cNvPr id="15435" name="Rectangle 74">
            <a:extLst>
              <a:ext uri="{FF2B5EF4-FFF2-40B4-BE49-F238E27FC236}">
                <a16:creationId xmlns:a16="http://schemas.microsoft.com/office/drawing/2014/main" id="{C85B2505-EF5C-44F7-BDFB-E1C8101F97DF}"/>
              </a:ext>
            </a:extLst>
          </p:cNvPr>
          <p:cNvSpPr>
            <a:spLocks/>
          </p:cNvSpPr>
          <p:nvPr/>
        </p:nvSpPr>
        <p:spPr bwMode="auto">
          <a:xfrm>
            <a:off x="8069462" y="2104039"/>
            <a:ext cx="436017" cy="1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1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Djibouti</a:t>
            </a:r>
          </a:p>
        </p:txBody>
      </p:sp>
      <p:sp>
        <p:nvSpPr>
          <p:cNvPr id="15436" name="Rectangle 75">
            <a:extLst>
              <a:ext uri="{FF2B5EF4-FFF2-40B4-BE49-F238E27FC236}">
                <a16:creationId xmlns:a16="http://schemas.microsoft.com/office/drawing/2014/main" id="{9674B71D-2EEE-48D9-B596-627468CABB62}"/>
              </a:ext>
            </a:extLst>
          </p:cNvPr>
          <p:cNvSpPr>
            <a:spLocks/>
          </p:cNvSpPr>
          <p:nvPr/>
        </p:nvSpPr>
        <p:spPr bwMode="auto">
          <a:xfrm>
            <a:off x="6488906" y="1000301"/>
            <a:ext cx="35105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Egypt</a:t>
            </a:r>
          </a:p>
        </p:txBody>
      </p:sp>
      <p:sp>
        <p:nvSpPr>
          <p:cNvPr id="15437" name="Rectangle 76">
            <a:extLst>
              <a:ext uri="{FF2B5EF4-FFF2-40B4-BE49-F238E27FC236}">
                <a16:creationId xmlns:a16="http://schemas.microsoft.com/office/drawing/2014/main" id="{7433EE20-9652-4C6B-A55A-723054040EC4}"/>
              </a:ext>
            </a:extLst>
          </p:cNvPr>
          <p:cNvSpPr>
            <a:spLocks/>
          </p:cNvSpPr>
          <p:nvPr/>
        </p:nvSpPr>
        <p:spPr bwMode="auto">
          <a:xfrm>
            <a:off x="4944070" y="3354497"/>
            <a:ext cx="104196" cy="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562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</a:t>
            </a:r>
          </a:p>
        </p:txBody>
      </p:sp>
      <p:sp>
        <p:nvSpPr>
          <p:cNvPr id="15438" name="Rectangle 77">
            <a:extLst>
              <a:ext uri="{FF2B5EF4-FFF2-40B4-BE49-F238E27FC236}">
                <a16:creationId xmlns:a16="http://schemas.microsoft.com/office/drawing/2014/main" id="{A2C7E995-DB1B-4CEF-9EDC-CBFFD057495C}"/>
              </a:ext>
            </a:extLst>
          </p:cNvPr>
          <p:cNvSpPr>
            <a:spLocks/>
          </p:cNvSpPr>
          <p:nvPr/>
        </p:nvSpPr>
        <p:spPr bwMode="auto">
          <a:xfrm rot="1909263">
            <a:off x="7435453" y="2009180"/>
            <a:ext cx="482203" cy="1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Eritrea</a:t>
            </a:r>
          </a:p>
        </p:txBody>
      </p:sp>
      <p:sp>
        <p:nvSpPr>
          <p:cNvPr id="15439" name="Rectangle 78">
            <a:extLst>
              <a:ext uri="{FF2B5EF4-FFF2-40B4-BE49-F238E27FC236}">
                <a16:creationId xmlns:a16="http://schemas.microsoft.com/office/drawing/2014/main" id="{1BDB0C11-F794-43AC-9413-C19122210E86}"/>
              </a:ext>
            </a:extLst>
          </p:cNvPr>
          <p:cNvSpPr>
            <a:spLocks/>
          </p:cNvSpPr>
          <p:nvPr/>
        </p:nvSpPr>
        <p:spPr bwMode="auto">
          <a:xfrm>
            <a:off x="7462242" y="2679083"/>
            <a:ext cx="498534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Ethiopia</a:t>
            </a:r>
          </a:p>
        </p:txBody>
      </p:sp>
      <p:sp>
        <p:nvSpPr>
          <p:cNvPr id="15440" name="Rectangle 79">
            <a:extLst>
              <a:ext uri="{FF2B5EF4-FFF2-40B4-BE49-F238E27FC236}">
                <a16:creationId xmlns:a16="http://schemas.microsoft.com/office/drawing/2014/main" id="{11809D64-4E3D-423E-9B38-123CA6EF7BA8}"/>
              </a:ext>
            </a:extLst>
          </p:cNvPr>
          <p:cNvSpPr>
            <a:spLocks/>
          </p:cNvSpPr>
          <p:nvPr/>
        </p:nvSpPr>
        <p:spPr bwMode="auto">
          <a:xfrm>
            <a:off x="4917282" y="3538175"/>
            <a:ext cx="343043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Gabon</a:t>
            </a:r>
          </a:p>
        </p:txBody>
      </p:sp>
      <p:sp>
        <p:nvSpPr>
          <p:cNvPr id="15441" name="Rectangle 80">
            <a:extLst>
              <a:ext uri="{FF2B5EF4-FFF2-40B4-BE49-F238E27FC236}">
                <a16:creationId xmlns:a16="http://schemas.microsoft.com/office/drawing/2014/main" id="{AEFFF85A-B4FE-4410-A3F4-35E52205CAE3}"/>
              </a:ext>
            </a:extLst>
          </p:cNvPr>
          <p:cNvSpPr>
            <a:spLocks/>
          </p:cNvSpPr>
          <p:nvPr/>
        </p:nvSpPr>
        <p:spPr bwMode="auto">
          <a:xfrm>
            <a:off x="1854399" y="2177416"/>
            <a:ext cx="565861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The Gambia</a:t>
            </a:r>
          </a:p>
        </p:txBody>
      </p:sp>
      <p:sp>
        <p:nvSpPr>
          <p:cNvPr id="15442" name="Rectangle 81">
            <a:extLst>
              <a:ext uri="{FF2B5EF4-FFF2-40B4-BE49-F238E27FC236}">
                <a16:creationId xmlns:a16="http://schemas.microsoft.com/office/drawing/2014/main" id="{0B8D8278-B458-467E-B27B-939A6F763C15}"/>
              </a:ext>
            </a:extLst>
          </p:cNvPr>
          <p:cNvSpPr>
            <a:spLocks/>
          </p:cNvSpPr>
          <p:nvPr/>
        </p:nvSpPr>
        <p:spPr bwMode="auto">
          <a:xfrm>
            <a:off x="3738562" y="2856072"/>
            <a:ext cx="335028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Ghana</a:t>
            </a:r>
            <a:r>
              <a:rPr lang="en-US" altLang="en-US" sz="773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15443" name="Rectangle 82">
            <a:extLst>
              <a:ext uri="{FF2B5EF4-FFF2-40B4-BE49-F238E27FC236}">
                <a16:creationId xmlns:a16="http://schemas.microsoft.com/office/drawing/2014/main" id="{382DB0EE-E5A5-475A-A586-77249DFCF829}"/>
              </a:ext>
            </a:extLst>
          </p:cNvPr>
          <p:cNvSpPr>
            <a:spLocks/>
          </p:cNvSpPr>
          <p:nvPr/>
        </p:nvSpPr>
        <p:spPr bwMode="auto">
          <a:xfrm>
            <a:off x="2800946" y="2413035"/>
            <a:ext cx="368691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</a:t>
            </a:r>
          </a:p>
        </p:txBody>
      </p:sp>
      <p:sp>
        <p:nvSpPr>
          <p:cNvPr id="15444" name="Rectangle 83">
            <a:extLst>
              <a:ext uri="{FF2B5EF4-FFF2-40B4-BE49-F238E27FC236}">
                <a16:creationId xmlns:a16="http://schemas.microsoft.com/office/drawing/2014/main" id="{1D3AFC0D-18C1-4687-863F-6E9BE660FB3C}"/>
              </a:ext>
            </a:extLst>
          </p:cNvPr>
          <p:cNvSpPr>
            <a:spLocks/>
          </p:cNvSpPr>
          <p:nvPr/>
        </p:nvSpPr>
        <p:spPr bwMode="auto">
          <a:xfrm>
            <a:off x="3318867" y="2695519"/>
            <a:ext cx="411972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Côte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d'Ivoire</a:t>
            </a:r>
          </a:p>
        </p:txBody>
      </p:sp>
      <p:sp>
        <p:nvSpPr>
          <p:cNvPr id="15445" name="Rectangle 84">
            <a:extLst>
              <a:ext uri="{FF2B5EF4-FFF2-40B4-BE49-F238E27FC236}">
                <a16:creationId xmlns:a16="http://schemas.microsoft.com/office/drawing/2014/main" id="{0D7C9850-C511-4596-8045-61A03285E42B}"/>
              </a:ext>
            </a:extLst>
          </p:cNvPr>
          <p:cNvSpPr>
            <a:spLocks/>
          </p:cNvSpPr>
          <p:nvPr/>
        </p:nvSpPr>
        <p:spPr bwMode="auto">
          <a:xfrm>
            <a:off x="1836539" y="2409588"/>
            <a:ext cx="692497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Guinea-Bissau</a:t>
            </a:r>
          </a:p>
        </p:txBody>
      </p:sp>
      <p:sp>
        <p:nvSpPr>
          <p:cNvPr id="15446" name="Rectangle 85">
            <a:extLst>
              <a:ext uri="{FF2B5EF4-FFF2-40B4-BE49-F238E27FC236}">
                <a16:creationId xmlns:a16="http://schemas.microsoft.com/office/drawing/2014/main" id="{6FE6B287-4D43-4A54-A976-F454E76C5173}"/>
              </a:ext>
            </a:extLst>
          </p:cNvPr>
          <p:cNvSpPr>
            <a:spLocks/>
          </p:cNvSpPr>
          <p:nvPr/>
        </p:nvSpPr>
        <p:spPr bwMode="auto">
          <a:xfrm>
            <a:off x="7337226" y="3429176"/>
            <a:ext cx="37991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Kenya</a:t>
            </a:r>
          </a:p>
        </p:txBody>
      </p:sp>
      <p:sp>
        <p:nvSpPr>
          <p:cNvPr id="15447" name="Rectangle 86">
            <a:extLst>
              <a:ext uri="{FF2B5EF4-FFF2-40B4-BE49-F238E27FC236}">
                <a16:creationId xmlns:a16="http://schemas.microsoft.com/office/drawing/2014/main" id="{CADAFB71-DEB7-4BA4-9F67-15AA681FC103}"/>
              </a:ext>
            </a:extLst>
          </p:cNvPr>
          <p:cNvSpPr>
            <a:spLocks/>
          </p:cNvSpPr>
          <p:nvPr/>
        </p:nvSpPr>
        <p:spPr bwMode="auto">
          <a:xfrm flipH="1">
            <a:off x="6573738" y="6206133"/>
            <a:ext cx="20538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</a:t>
            </a:r>
          </a:p>
        </p:txBody>
      </p:sp>
      <p:sp>
        <p:nvSpPr>
          <p:cNvPr id="15448" name="Rectangle 87">
            <a:extLst>
              <a:ext uri="{FF2B5EF4-FFF2-40B4-BE49-F238E27FC236}">
                <a16:creationId xmlns:a16="http://schemas.microsoft.com/office/drawing/2014/main" id="{97E4BCED-0F0D-47C8-8962-14F597C3BA46}"/>
              </a:ext>
            </a:extLst>
          </p:cNvPr>
          <p:cNvSpPr>
            <a:spLocks/>
          </p:cNvSpPr>
          <p:nvPr/>
        </p:nvSpPr>
        <p:spPr bwMode="auto">
          <a:xfrm rot="2309957">
            <a:off x="3033539" y="2887131"/>
            <a:ext cx="294953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Liberia</a:t>
            </a:r>
          </a:p>
        </p:txBody>
      </p:sp>
      <p:sp>
        <p:nvSpPr>
          <p:cNvPr id="15449" name="Rectangle 88">
            <a:extLst>
              <a:ext uri="{FF2B5EF4-FFF2-40B4-BE49-F238E27FC236}">
                <a16:creationId xmlns:a16="http://schemas.microsoft.com/office/drawing/2014/main" id="{4C27534A-5F3C-4FD2-B9DB-170A6BEAEB02}"/>
              </a:ext>
            </a:extLst>
          </p:cNvPr>
          <p:cNvSpPr>
            <a:spLocks/>
          </p:cNvSpPr>
          <p:nvPr/>
        </p:nvSpPr>
        <p:spPr bwMode="auto">
          <a:xfrm>
            <a:off x="5426274" y="893145"/>
            <a:ext cx="33021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Libya</a:t>
            </a:r>
          </a:p>
        </p:txBody>
      </p:sp>
      <p:sp>
        <p:nvSpPr>
          <p:cNvPr id="15450" name="Rectangle 89">
            <a:extLst>
              <a:ext uri="{FF2B5EF4-FFF2-40B4-BE49-F238E27FC236}">
                <a16:creationId xmlns:a16="http://schemas.microsoft.com/office/drawing/2014/main" id="{C75CC1C1-9B97-4285-97D6-A7FEFE495940}"/>
              </a:ext>
            </a:extLst>
          </p:cNvPr>
          <p:cNvSpPr>
            <a:spLocks/>
          </p:cNvSpPr>
          <p:nvPr/>
        </p:nvSpPr>
        <p:spPr bwMode="auto">
          <a:xfrm rot="17502747">
            <a:off x="7916372" y="5375291"/>
            <a:ext cx="732573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Madagascar</a:t>
            </a:r>
          </a:p>
        </p:txBody>
      </p:sp>
      <p:sp>
        <p:nvSpPr>
          <p:cNvPr id="15451" name="Rectangle 90">
            <a:extLst>
              <a:ext uri="{FF2B5EF4-FFF2-40B4-BE49-F238E27FC236}">
                <a16:creationId xmlns:a16="http://schemas.microsoft.com/office/drawing/2014/main" id="{900FC377-251F-497C-ADC1-3A20E3E077AE}"/>
              </a:ext>
            </a:extLst>
          </p:cNvPr>
          <p:cNvSpPr>
            <a:spLocks/>
          </p:cNvSpPr>
          <p:nvPr/>
        </p:nvSpPr>
        <p:spPr bwMode="auto">
          <a:xfrm rot="4205332">
            <a:off x="7101171" y="4758822"/>
            <a:ext cx="264496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Malawi</a:t>
            </a:r>
          </a:p>
        </p:txBody>
      </p:sp>
      <p:sp>
        <p:nvSpPr>
          <p:cNvPr id="15452" name="Rectangle 91">
            <a:extLst>
              <a:ext uri="{FF2B5EF4-FFF2-40B4-BE49-F238E27FC236}">
                <a16:creationId xmlns:a16="http://schemas.microsoft.com/office/drawing/2014/main" id="{80F974C8-F3BC-4E19-84B4-5AB1A18CDCD6}"/>
              </a:ext>
            </a:extLst>
          </p:cNvPr>
          <p:cNvSpPr>
            <a:spLocks/>
          </p:cNvSpPr>
          <p:nvPr/>
        </p:nvSpPr>
        <p:spPr bwMode="auto">
          <a:xfrm>
            <a:off x="3309937" y="2152231"/>
            <a:ext cx="24686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Mali</a:t>
            </a:r>
          </a:p>
        </p:txBody>
      </p:sp>
      <p:sp>
        <p:nvSpPr>
          <p:cNvPr id="15453" name="Rectangle 92">
            <a:extLst>
              <a:ext uri="{FF2B5EF4-FFF2-40B4-BE49-F238E27FC236}">
                <a16:creationId xmlns:a16="http://schemas.microsoft.com/office/drawing/2014/main" id="{4525FEA3-6A5D-4EA8-8E8E-8A4189B0737B}"/>
              </a:ext>
            </a:extLst>
          </p:cNvPr>
          <p:cNvSpPr>
            <a:spLocks/>
          </p:cNvSpPr>
          <p:nvPr/>
        </p:nvSpPr>
        <p:spPr bwMode="auto">
          <a:xfrm>
            <a:off x="2792016" y="1598590"/>
            <a:ext cx="63318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Mauritania</a:t>
            </a:r>
          </a:p>
        </p:txBody>
      </p:sp>
      <p:sp>
        <p:nvSpPr>
          <p:cNvPr id="15454" name="Rectangle 93">
            <a:extLst>
              <a:ext uri="{FF2B5EF4-FFF2-40B4-BE49-F238E27FC236}">
                <a16:creationId xmlns:a16="http://schemas.microsoft.com/office/drawing/2014/main" id="{9BC34419-4F0A-44D9-BA79-CB8D7B430D70}"/>
              </a:ext>
            </a:extLst>
          </p:cNvPr>
          <p:cNvSpPr>
            <a:spLocks/>
          </p:cNvSpPr>
          <p:nvPr/>
        </p:nvSpPr>
        <p:spPr bwMode="auto">
          <a:xfrm rot="19240681">
            <a:off x="3462590" y="455032"/>
            <a:ext cx="52738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Morocco</a:t>
            </a:r>
          </a:p>
        </p:txBody>
      </p:sp>
      <p:sp>
        <p:nvSpPr>
          <p:cNvPr id="15455" name="Rectangle 94">
            <a:extLst>
              <a:ext uri="{FF2B5EF4-FFF2-40B4-BE49-F238E27FC236}">
                <a16:creationId xmlns:a16="http://schemas.microsoft.com/office/drawing/2014/main" id="{88D538F5-D8BF-4AD7-9C32-86CEFF81EEBF}"/>
              </a:ext>
            </a:extLst>
          </p:cNvPr>
          <p:cNvSpPr>
            <a:spLocks/>
          </p:cNvSpPr>
          <p:nvPr/>
        </p:nvSpPr>
        <p:spPr bwMode="auto">
          <a:xfrm rot="18474764">
            <a:off x="7153404" y="4991483"/>
            <a:ext cx="655629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Mozambique</a:t>
            </a:r>
          </a:p>
        </p:txBody>
      </p:sp>
      <p:sp>
        <p:nvSpPr>
          <p:cNvPr id="15456" name="Rectangle 95">
            <a:extLst>
              <a:ext uri="{FF2B5EF4-FFF2-40B4-BE49-F238E27FC236}">
                <a16:creationId xmlns:a16="http://schemas.microsoft.com/office/drawing/2014/main" id="{87729AF5-1C32-4D79-973A-812F81988F0E}"/>
              </a:ext>
            </a:extLst>
          </p:cNvPr>
          <p:cNvSpPr>
            <a:spLocks/>
          </p:cNvSpPr>
          <p:nvPr/>
        </p:nvSpPr>
        <p:spPr bwMode="auto">
          <a:xfrm>
            <a:off x="5372695" y="5366919"/>
            <a:ext cx="49212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Namibia</a:t>
            </a:r>
          </a:p>
        </p:txBody>
      </p:sp>
      <p:sp>
        <p:nvSpPr>
          <p:cNvPr id="15457" name="Rectangle 96">
            <a:extLst>
              <a:ext uri="{FF2B5EF4-FFF2-40B4-BE49-F238E27FC236}">
                <a16:creationId xmlns:a16="http://schemas.microsoft.com/office/drawing/2014/main" id="{F08ED645-DB2D-4DD8-94A3-C74A04CACA53}"/>
              </a:ext>
            </a:extLst>
          </p:cNvPr>
          <p:cNvSpPr>
            <a:spLocks/>
          </p:cNvSpPr>
          <p:nvPr/>
        </p:nvSpPr>
        <p:spPr bwMode="auto">
          <a:xfrm>
            <a:off x="4747617" y="1973637"/>
            <a:ext cx="32380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</a:t>
            </a:r>
          </a:p>
        </p:txBody>
      </p:sp>
      <p:sp>
        <p:nvSpPr>
          <p:cNvPr id="15458" name="Rectangle 97">
            <a:extLst>
              <a:ext uri="{FF2B5EF4-FFF2-40B4-BE49-F238E27FC236}">
                <a16:creationId xmlns:a16="http://schemas.microsoft.com/office/drawing/2014/main" id="{88B957FC-B8E2-4451-8249-F84521E1DDD1}"/>
              </a:ext>
            </a:extLst>
          </p:cNvPr>
          <p:cNvSpPr>
            <a:spLocks/>
          </p:cNvSpPr>
          <p:nvPr/>
        </p:nvSpPr>
        <p:spPr bwMode="auto">
          <a:xfrm>
            <a:off x="4488657" y="2652294"/>
            <a:ext cx="429605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Nigeria</a:t>
            </a:r>
          </a:p>
        </p:txBody>
      </p:sp>
      <p:sp>
        <p:nvSpPr>
          <p:cNvPr id="15459" name="Rectangle 98">
            <a:extLst>
              <a:ext uri="{FF2B5EF4-FFF2-40B4-BE49-F238E27FC236}">
                <a16:creationId xmlns:a16="http://schemas.microsoft.com/office/drawing/2014/main" id="{6F546998-D5C6-41B9-9268-62C844077DB3}"/>
              </a:ext>
            </a:extLst>
          </p:cNvPr>
          <p:cNvSpPr>
            <a:spLocks/>
          </p:cNvSpPr>
          <p:nvPr/>
        </p:nvSpPr>
        <p:spPr bwMode="auto">
          <a:xfrm>
            <a:off x="6747867" y="3687454"/>
            <a:ext cx="65724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</a:t>
            </a:r>
          </a:p>
        </p:txBody>
      </p:sp>
      <p:sp>
        <p:nvSpPr>
          <p:cNvPr id="15460" name="Rectangle 99">
            <a:extLst>
              <a:ext uri="{FF2B5EF4-FFF2-40B4-BE49-F238E27FC236}">
                <a16:creationId xmlns:a16="http://schemas.microsoft.com/office/drawing/2014/main" id="{7B8F4804-E117-4DB6-9537-4B7F97573FD1}"/>
              </a:ext>
            </a:extLst>
          </p:cNvPr>
          <p:cNvSpPr>
            <a:spLocks/>
          </p:cNvSpPr>
          <p:nvPr/>
        </p:nvSpPr>
        <p:spPr bwMode="auto">
          <a:xfrm>
            <a:off x="4095750" y="3454059"/>
            <a:ext cx="540212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São Tomé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and Príncipe</a:t>
            </a:r>
          </a:p>
        </p:txBody>
      </p:sp>
      <p:sp>
        <p:nvSpPr>
          <p:cNvPr id="15461" name="Rectangle 100">
            <a:extLst>
              <a:ext uri="{FF2B5EF4-FFF2-40B4-BE49-F238E27FC236}">
                <a16:creationId xmlns:a16="http://schemas.microsoft.com/office/drawing/2014/main" id="{668F4AC9-97FC-4A8E-ACFC-36454641F4AA}"/>
              </a:ext>
            </a:extLst>
          </p:cNvPr>
          <p:cNvSpPr>
            <a:spLocks/>
          </p:cNvSpPr>
          <p:nvPr/>
        </p:nvSpPr>
        <p:spPr bwMode="auto">
          <a:xfrm>
            <a:off x="2550914" y="2048856"/>
            <a:ext cx="344646" cy="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0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Senegal</a:t>
            </a:r>
          </a:p>
        </p:txBody>
      </p:sp>
      <p:sp>
        <p:nvSpPr>
          <p:cNvPr id="15462" name="Rectangle 101">
            <a:extLst>
              <a:ext uri="{FF2B5EF4-FFF2-40B4-BE49-F238E27FC236}">
                <a16:creationId xmlns:a16="http://schemas.microsoft.com/office/drawing/2014/main" id="{66AB116C-0AEB-4791-974E-A1DC5CA659B9}"/>
              </a:ext>
            </a:extLst>
          </p:cNvPr>
          <p:cNvSpPr>
            <a:spLocks/>
          </p:cNvSpPr>
          <p:nvPr/>
        </p:nvSpPr>
        <p:spPr bwMode="auto">
          <a:xfrm>
            <a:off x="2149079" y="2775705"/>
            <a:ext cx="597921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Sierra Leone</a:t>
            </a:r>
          </a:p>
        </p:txBody>
      </p:sp>
      <p:sp>
        <p:nvSpPr>
          <p:cNvPr id="15463" name="Rectangle 102">
            <a:extLst>
              <a:ext uri="{FF2B5EF4-FFF2-40B4-BE49-F238E27FC236}">
                <a16:creationId xmlns:a16="http://schemas.microsoft.com/office/drawing/2014/main" id="{AF6EED2E-5AD2-4E82-A8D7-80ABDE7DF4E5}"/>
              </a:ext>
            </a:extLst>
          </p:cNvPr>
          <p:cNvSpPr>
            <a:spLocks/>
          </p:cNvSpPr>
          <p:nvPr/>
        </p:nvSpPr>
        <p:spPr bwMode="auto">
          <a:xfrm rot="19399379">
            <a:off x="7936553" y="3170215"/>
            <a:ext cx="485710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Somalia</a:t>
            </a:r>
          </a:p>
        </p:txBody>
      </p:sp>
      <p:sp>
        <p:nvSpPr>
          <p:cNvPr id="15464" name="Rectangle 103">
            <a:extLst>
              <a:ext uri="{FF2B5EF4-FFF2-40B4-BE49-F238E27FC236}">
                <a16:creationId xmlns:a16="http://schemas.microsoft.com/office/drawing/2014/main" id="{35F9E0DE-7489-43C1-AC49-A137958974C4}"/>
              </a:ext>
            </a:extLst>
          </p:cNvPr>
          <p:cNvSpPr>
            <a:spLocks/>
          </p:cNvSpPr>
          <p:nvPr/>
        </p:nvSpPr>
        <p:spPr bwMode="auto">
          <a:xfrm>
            <a:off x="5783461" y="6411692"/>
            <a:ext cx="75180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Africa</a:t>
            </a:r>
          </a:p>
        </p:txBody>
      </p:sp>
      <p:sp>
        <p:nvSpPr>
          <p:cNvPr id="15465" name="Rectangle 104">
            <a:extLst>
              <a:ext uri="{FF2B5EF4-FFF2-40B4-BE49-F238E27FC236}">
                <a16:creationId xmlns:a16="http://schemas.microsoft.com/office/drawing/2014/main" id="{8DCDF8E0-90AD-486B-BD33-763030BE67F8}"/>
              </a:ext>
            </a:extLst>
          </p:cNvPr>
          <p:cNvSpPr>
            <a:spLocks/>
          </p:cNvSpPr>
          <p:nvPr/>
        </p:nvSpPr>
        <p:spPr bwMode="auto">
          <a:xfrm>
            <a:off x="6524625" y="2886308"/>
            <a:ext cx="665247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South Sudan</a:t>
            </a:r>
          </a:p>
        </p:txBody>
      </p:sp>
      <p:sp>
        <p:nvSpPr>
          <p:cNvPr id="15466" name="Rectangle 105">
            <a:extLst>
              <a:ext uri="{FF2B5EF4-FFF2-40B4-BE49-F238E27FC236}">
                <a16:creationId xmlns:a16="http://schemas.microsoft.com/office/drawing/2014/main" id="{83150E90-1368-4F40-BCA9-875AF34373A2}"/>
              </a:ext>
            </a:extLst>
          </p:cNvPr>
          <p:cNvSpPr>
            <a:spLocks/>
          </p:cNvSpPr>
          <p:nvPr/>
        </p:nvSpPr>
        <p:spPr bwMode="auto">
          <a:xfrm>
            <a:off x="6596063" y="2080794"/>
            <a:ext cx="386324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Sudan</a:t>
            </a:r>
          </a:p>
        </p:txBody>
      </p:sp>
      <p:sp>
        <p:nvSpPr>
          <p:cNvPr id="15467" name="Rectangle 106">
            <a:extLst>
              <a:ext uri="{FF2B5EF4-FFF2-40B4-BE49-F238E27FC236}">
                <a16:creationId xmlns:a16="http://schemas.microsoft.com/office/drawing/2014/main" id="{54B80BB1-D96F-4AEF-8459-44655AA80F61}"/>
              </a:ext>
            </a:extLst>
          </p:cNvPr>
          <p:cNvSpPr>
            <a:spLocks/>
          </p:cNvSpPr>
          <p:nvPr/>
        </p:nvSpPr>
        <p:spPr bwMode="auto">
          <a:xfrm>
            <a:off x="6855024" y="5976998"/>
            <a:ext cx="65724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</a:p>
        </p:txBody>
      </p:sp>
      <p:sp>
        <p:nvSpPr>
          <p:cNvPr id="15468" name="Rectangle 107">
            <a:extLst>
              <a:ext uri="{FF2B5EF4-FFF2-40B4-BE49-F238E27FC236}">
                <a16:creationId xmlns:a16="http://schemas.microsoft.com/office/drawing/2014/main" id="{6CDBF9DB-34F1-48A3-BFB0-5A89199637C1}"/>
              </a:ext>
            </a:extLst>
          </p:cNvPr>
          <p:cNvSpPr>
            <a:spLocks/>
          </p:cNvSpPr>
          <p:nvPr/>
        </p:nvSpPr>
        <p:spPr bwMode="auto">
          <a:xfrm>
            <a:off x="6962179" y="4036395"/>
            <a:ext cx="540212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Tanzania</a:t>
            </a:r>
          </a:p>
        </p:txBody>
      </p:sp>
      <p:sp>
        <p:nvSpPr>
          <p:cNvPr id="15469" name="Rectangle 108">
            <a:extLst>
              <a:ext uri="{FF2B5EF4-FFF2-40B4-BE49-F238E27FC236}">
                <a16:creationId xmlns:a16="http://schemas.microsoft.com/office/drawing/2014/main" id="{884101A0-FE85-42B7-9524-5BC4A83F0E2D}"/>
              </a:ext>
            </a:extLst>
          </p:cNvPr>
          <p:cNvSpPr>
            <a:spLocks/>
          </p:cNvSpPr>
          <p:nvPr/>
        </p:nvSpPr>
        <p:spPr bwMode="auto">
          <a:xfrm rot="5186741">
            <a:off x="4059988" y="2723970"/>
            <a:ext cx="198772" cy="9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63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Togo</a:t>
            </a:r>
          </a:p>
        </p:txBody>
      </p:sp>
      <p:sp>
        <p:nvSpPr>
          <p:cNvPr id="15470" name="Rectangle 109">
            <a:extLst>
              <a:ext uri="{FF2B5EF4-FFF2-40B4-BE49-F238E27FC236}">
                <a16:creationId xmlns:a16="http://schemas.microsoft.com/office/drawing/2014/main" id="{7013E02F-C8B9-40D1-AD8A-5BCB09E8852C}"/>
              </a:ext>
            </a:extLst>
          </p:cNvPr>
          <p:cNvSpPr>
            <a:spLocks/>
          </p:cNvSpPr>
          <p:nvPr/>
        </p:nvSpPr>
        <p:spPr bwMode="auto">
          <a:xfrm rot="17602798">
            <a:off x="4880335" y="297159"/>
            <a:ext cx="346249" cy="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773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Tunisia</a:t>
            </a:r>
          </a:p>
        </p:txBody>
      </p:sp>
      <p:sp>
        <p:nvSpPr>
          <p:cNvPr id="15471" name="Rectangle 110">
            <a:extLst>
              <a:ext uri="{FF2B5EF4-FFF2-40B4-BE49-F238E27FC236}">
                <a16:creationId xmlns:a16="http://schemas.microsoft.com/office/drawing/2014/main" id="{3FCE8999-F232-4DFC-9E25-0C06D8DC7C2E}"/>
              </a:ext>
            </a:extLst>
          </p:cNvPr>
          <p:cNvSpPr>
            <a:spLocks/>
          </p:cNvSpPr>
          <p:nvPr/>
        </p:nvSpPr>
        <p:spPr bwMode="auto">
          <a:xfrm rot="18686377">
            <a:off x="6866099" y="3359582"/>
            <a:ext cx="397545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Uganda</a:t>
            </a:r>
          </a:p>
        </p:txBody>
      </p:sp>
      <p:sp>
        <p:nvSpPr>
          <p:cNvPr id="15472" name="Rectangle 111">
            <a:extLst>
              <a:ext uri="{FF2B5EF4-FFF2-40B4-BE49-F238E27FC236}">
                <a16:creationId xmlns:a16="http://schemas.microsoft.com/office/drawing/2014/main" id="{8D1EA647-4687-438A-9518-E0CD00939CA7}"/>
              </a:ext>
            </a:extLst>
          </p:cNvPr>
          <p:cNvSpPr>
            <a:spLocks/>
          </p:cNvSpPr>
          <p:nvPr/>
        </p:nvSpPr>
        <p:spPr bwMode="auto">
          <a:xfrm>
            <a:off x="6247805" y="4813278"/>
            <a:ext cx="44242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Zambia</a:t>
            </a:r>
          </a:p>
        </p:txBody>
      </p:sp>
      <p:sp>
        <p:nvSpPr>
          <p:cNvPr id="15473" name="Rectangle 112">
            <a:extLst>
              <a:ext uri="{FF2B5EF4-FFF2-40B4-BE49-F238E27FC236}">
                <a16:creationId xmlns:a16="http://schemas.microsoft.com/office/drawing/2014/main" id="{610999AB-9370-44C5-8D6D-B942FF3087EF}"/>
              </a:ext>
            </a:extLst>
          </p:cNvPr>
          <p:cNvSpPr>
            <a:spLocks/>
          </p:cNvSpPr>
          <p:nvPr/>
        </p:nvSpPr>
        <p:spPr bwMode="auto">
          <a:xfrm>
            <a:off x="6488906" y="5252675"/>
            <a:ext cx="530594" cy="1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Zimbabwe</a:t>
            </a:r>
          </a:p>
        </p:txBody>
      </p:sp>
      <p:sp>
        <p:nvSpPr>
          <p:cNvPr id="15474" name="Rectangle 113">
            <a:extLst>
              <a:ext uri="{FF2B5EF4-FFF2-40B4-BE49-F238E27FC236}">
                <a16:creationId xmlns:a16="http://schemas.microsoft.com/office/drawing/2014/main" id="{170C684B-61A6-47C3-BF60-3DAECE3D4AFF}"/>
              </a:ext>
            </a:extLst>
          </p:cNvPr>
          <p:cNvSpPr>
            <a:spLocks/>
          </p:cNvSpPr>
          <p:nvPr/>
        </p:nvSpPr>
        <p:spPr bwMode="auto">
          <a:xfrm rot="19775888">
            <a:off x="8252034" y="4560005"/>
            <a:ext cx="580287" cy="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562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Mayotte</a:t>
            </a:r>
            <a:r>
              <a:rPr lang="en-US" altLang="en-US" sz="562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(France)</a:t>
            </a:r>
          </a:p>
        </p:txBody>
      </p:sp>
      <p:sp>
        <p:nvSpPr>
          <p:cNvPr id="15475" name="Rectangle 114">
            <a:extLst>
              <a:ext uri="{FF2B5EF4-FFF2-40B4-BE49-F238E27FC236}">
                <a16:creationId xmlns:a16="http://schemas.microsoft.com/office/drawing/2014/main" id="{ED03854C-5F78-4285-8C60-061ADE7483B9}"/>
              </a:ext>
            </a:extLst>
          </p:cNvPr>
          <p:cNvSpPr>
            <a:spLocks/>
          </p:cNvSpPr>
          <p:nvPr/>
        </p:nvSpPr>
        <p:spPr bwMode="auto">
          <a:xfrm>
            <a:off x="2024063" y="972909"/>
            <a:ext cx="820738" cy="2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Western Sahara</a:t>
            </a:r>
          </a:p>
          <a:p>
            <a:pPr eaLnBrk="1" hangingPunct="1"/>
            <a:r>
              <a:rPr lang="en-US" altLang="en-US" sz="844" b="1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(Morocco)</a:t>
            </a:r>
          </a:p>
        </p:txBody>
      </p:sp>
      <p:sp>
        <p:nvSpPr>
          <p:cNvPr id="15476" name="Rectangle 115">
            <a:extLst>
              <a:ext uri="{FF2B5EF4-FFF2-40B4-BE49-F238E27FC236}">
                <a16:creationId xmlns:a16="http://schemas.microsoft.com/office/drawing/2014/main" id="{76E09BA8-327D-4E98-AFFA-6DF70FEE07D1}"/>
              </a:ext>
            </a:extLst>
          </p:cNvPr>
          <p:cNvSpPr>
            <a:spLocks/>
          </p:cNvSpPr>
          <p:nvPr/>
        </p:nvSpPr>
        <p:spPr bwMode="auto">
          <a:xfrm>
            <a:off x="10516390" y="3051883"/>
            <a:ext cx="649217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B=Burundi</a:t>
            </a:r>
          </a:p>
        </p:txBody>
      </p:sp>
      <p:sp>
        <p:nvSpPr>
          <p:cNvPr id="15477" name="Rectangle 116">
            <a:extLst>
              <a:ext uri="{FF2B5EF4-FFF2-40B4-BE49-F238E27FC236}">
                <a16:creationId xmlns:a16="http://schemas.microsoft.com/office/drawing/2014/main" id="{E75DD625-D571-4C38-BA34-5958EF4B1010}"/>
              </a:ext>
            </a:extLst>
          </p:cNvPr>
          <p:cNvSpPr>
            <a:spLocks/>
          </p:cNvSpPr>
          <p:nvPr/>
        </p:nvSpPr>
        <p:spPr bwMode="auto">
          <a:xfrm>
            <a:off x="10516390" y="3263037"/>
            <a:ext cx="1338508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EG=Equatorial Guinea</a:t>
            </a:r>
          </a:p>
        </p:txBody>
      </p:sp>
      <p:sp>
        <p:nvSpPr>
          <p:cNvPr id="15478" name="Rectangle 117">
            <a:extLst>
              <a:ext uri="{FF2B5EF4-FFF2-40B4-BE49-F238E27FC236}">
                <a16:creationId xmlns:a16="http://schemas.microsoft.com/office/drawing/2014/main" id="{7F506CE4-2B2E-45AB-B72E-CF52EE4F25FC}"/>
              </a:ext>
            </a:extLst>
          </p:cNvPr>
          <p:cNvSpPr>
            <a:spLocks/>
          </p:cNvSpPr>
          <p:nvPr/>
        </p:nvSpPr>
        <p:spPr bwMode="auto">
          <a:xfrm>
            <a:off x="10517867" y="3499675"/>
            <a:ext cx="641201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L=Lesotho</a:t>
            </a:r>
          </a:p>
        </p:txBody>
      </p:sp>
      <p:sp>
        <p:nvSpPr>
          <p:cNvPr id="15479" name="Rectangle 118">
            <a:extLst>
              <a:ext uri="{FF2B5EF4-FFF2-40B4-BE49-F238E27FC236}">
                <a16:creationId xmlns:a16="http://schemas.microsoft.com/office/drawing/2014/main" id="{5FC49A6B-3941-4649-A4E1-20325C5C0A6E}"/>
              </a:ext>
            </a:extLst>
          </p:cNvPr>
          <p:cNvSpPr>
            <a:spLocks/>
          </p:cNvSpPr>
          <p:nvPr/>
        </p:nvSpPr>
        <p:spPr bwMode="auto">
          <a:xfrm>
            <a:off x="10516390" y="3770531"/>
            <a:ext cx="684483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R=Rwanda</a:t>
            </a:r>
            <a:r>
              <a:rPr lang="en-US" altLang="en-US" sz="984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</p:txBody>
      </p:sp>
      <p:sp>
        <p:nvSpPr>
          <p:cNvPr id="15480" name="Rectangle 119">
            <a:extLst>
              <a:ext uri="{FF2B5EF4-FFF2-40B4-BE49-F238E27FC236}">
                <a16:creationId xmlns:a16="http://schemas.microsoft.com/office/drawing/2014/main" id="{74CD43D8-90CE-4C1D-B087-5DD4FD654BE7}"/>
              </a:ext>
            </a:extLst>
          </p:cNvPr>
          <p:cNvSpPr>
            <a:spLocks/>
          </p:cNvSpPr>
          <p:nvPr/>
        </p:nvSpPr>
        <p:spPr bwMode="auto">
          <a:xfrm>
            <a:off x="10517867" y="4004900"/>
            <a:ext cx="769441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S=Swaziland</a:t>
            </a:r>
          </a:p>
        </p:txBody>
      </p:sp>
      <p:sp>
        <p:nvSpPr>
          <p:cNvPr id="15481" name="Line 120">
            <a:extLst>
              <a:ext uri="{FF2B5EF4-FFF2-40B4-BE49-F238E27FC236}">
                <a16:creationId xmlns:a16="http://schemas.microsoft.com/office/drawing/2014/main" id="{1A744D45-0CC0-4932-968F-04B6AE8D9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541" y="3233664"/>
            <a:ext cx="100459" cy="148456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2" name="Line 121">
            <a:extLst>
              <a:ext uri="{FF2B5EF4-FFF2-40B4-BE49-F238E27FC236}">
                <a16:creationId xmlns:a16="http://schemas.microsoft.com/office/drawing/2014/main" id="{38DBEC93-F018-46BB-AE06-D554091DD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336" y="2241351"/>
            <a:ext cx="142875" cy="1117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3" name="Line 122">
            <a:extLst>
              <a:ext uri="{FF2B5EF4-FFF2-40B4-BE49-F238E27FC236}">
                <a16:creationId xmlns:a16="http://schemas.microsoft.com/office/drawing/2014/main" id="{959909DC-90E3-430A-91BD-49A4D0542BC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66541" y="2414365"/>
            <a:ext cx="139527" cy="30137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4" name="Line 123">
            <a:extLst>
              <a:ext uri="{FF2B5EF4-FFF2-40B4-BE49-F238E27FC236}">
                <a16:creationId xmlns:a16="http://schemas.microsoft.com/office/drawing/2014/main" id="{AE02184B-352B-45A3-BD39-897AA0E711F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998024" y="2277070"/>
            <a:ext cx="127248" cy="133945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5485" name="Line 124">
            <a:extLst>
              <a:ext uri="{FF2B5EF4-FFF2-40B4-BE49-F238E27FC236}">
                <a16:creationId xmlns:a16="http://schemas.microsoft.com/office/drawing/2014/main" id="{1CEDCBC4-4422-42A0-849A-6D5D1F67B9E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827734" y="2760390"/>
            <a:ext cx="151805" cy="79251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42C3F32-C4DB-4272-AD25-FF8FE9ACA859}"/>
              </a:ext>
            </a:extLst>
          </p:cNvPr>
          <p:cNvSpPr/>
          <p:nvPr/>
        </p:nvSpPr>
        <p:spPr>
          <a:xfrm>
            <a:off x="8909807" y="4338712"/>
            <a:ext cx="239032" cy="1514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19">
            <a:extLst>
              <a:ext uri="{FF2B5EF4-FFF2-40B4-BE49-F238E27FC236}">
                <a16:creationId xmlns:a16="http://schemas.microsoft.com/office/drawing/2014/main" id="{DE12C5C0-EEC4-4029-BC16-012F3648D98E}"/>
              </a:ext>
            </a:extLst>
          </p:cNvPr>
          <p:cNvSpPr>
            <a:spLocks/>
          </p:cNvSpPr>
          <p:nvPr/>
        </p:nvSpPr>
        <p:spPr bwMode="auto">
          <a:xfrm>
            <a:off x="9164049" y="4338514"/>
            <a:ext cx="655629" cy="1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en-US" sz="984" b="1" dirty="0">
                <a:solidFill>
                  <a:srgbClr val="1C1C1C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Seychelles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1420D2-2BA8-4387-B33E-28A9B1C52B0F}"/>
              </a:ext>
            </a:extLst>
          </p:cNvPr>
          <p:cNvSpPr/>
          <p:nvPr/>
        </p:nvSpPr>
        <p:spPr>
          <a:xfrm>
            <a:off x="1588209" y="4837725"/>
            <a:ext cx="1437653" cy="6093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$3.00bn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05606727-5CF6-433C-A8B2-2A2D65D4DE23}"/>
              </a:ext>
            </a:extLst>
          </p:cNvPr>
          <p:cNvSpPr/>
          <p:nvPr/>
        </p:nvSpPr>
        <p:spPr>
          <a:xfrm>
            <a:off x="9108918" y="1483037"/>
            <a:ext cx="1437653" cy="6093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$4.00bn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E8F8AE-549C-4556-BAAD-7DE0C9992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89160"/>
              </p:ext>
            </p:extLst>
          </p:nvPr>
        </p:nvGraphicFramePr>
        <p:xfrm>
          <a:off x="7689" y="3691233"/>
          <a:ext cx="4810567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861">
                  <a:extLst>
                    <a:ext uri="{9D8B030D-6E8A-4147-A177-3AD203B41FA5}">
                      <a16:colId xmlns:a16="http://schemas.microsoft.com/office/drawing/2014/main" val="2284724426"/>
                    </a:ext>
                  </a:extLst>
                </a:gridCol>
                <a:gridCol w="813510">
                  <a:extLst>
                    <a:ext uri="{9D8B030D-6E8A-4147-A177-3AD203B41FA5}">
                      <a16:colId xmlns:a16="http://schemas.microsoft.com/office/drawing/2014/main" val="1376841624"/>
                    </a:ext>
                  </a:extLst>
                </a:gridCol>
                <a:gridCol w="1291765">
                  <a:extLst>
                    <a:ext uri="{9D8B030D-6E8A-4147-A177-3AD203B41FA5}">
                      <a16:colId xmlns:a16="http://schemas.microsoft.com/office/drawing/2014/main" val="1742806357"/>
                    </a:ext>
                  </a:extLst>
                </a:gridCol>
                <a:gridCol w="1360431">
                  <a:extLst>
                    <a:ext uri="{9D8B030D-6E8A-4147-A177-3AD203B41FA5}">
                      <a16:colId xmlns:a16="http://schemas.microsoft.com/office/drawing/2014/main" val="216032751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Tenor (yrs.)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$ (bn)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Maturity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Coupon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5988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0.75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20-Sep-22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5.40%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7683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1.00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14-Apr-24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8.50%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936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1.25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30-Jul-27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9.00%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507047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F60488-0082-42E9-83BD-7005B67C7236}"/>
              </a:ext>
            </a:extLst>
          </p:cNvPr>
          <p:cNvCxnSpPr>
            <a:cxnSpLocks/>
          </p:cNvCxnSpPr>
          <p:nvPr/>
        </p:nvCxnSpPr>
        <p:spPr>
          <a:xfrm>
            <a:off x="4818256" y="4799939"/>
            <a:ext cx="1269931" cy="20312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CF5424-55BC-4425-8391-51B9BD401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72545"/>
              </p:ext>
            </p:extLst>
          </p:nvPr>
        </p:nvGraphicFramePr>
        <p:xfrm>
          <a:off x="7341841" y="84907"/>
          <a:ext cx="4811926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34">
                  <a:extLst>
                    <a:ext uri="{9D8B030D-6E8A-4147-A177-3AD203B41FA5}">
                      <a16:colId xmlns:a16="http://schemas.microsoft.com/office/drawing/2014/main" val="1328552638"/>
                    </a:ext>
                  </a:extLst>
                </a:gridCol>
                <a:gridCol w="1122806">
                  <a:extLst>
                    <a:ext uri="{9D8B030D-6E8A-4147-A177-3AD203B41FA5}">
                      <a16:colId xmlns:a16="http://schemas.microsoft.com/office/drawing/2014/main" val="3785558937"/>
                    </a:ext>
                  </a:extLst>
                </a:gridCol>
                <a:gridCol w="1194666">
                  <a:extLst>
                    <a:ext uri="{9D8B030D-6E8A-4147-A177-3AD203B41FA5}">
                      <a16:colId xmlns:a16="http://schemas.microsoft.com/office/drawing/2014/main" val="3676913498"/>
                    </a:ext>
                  </a:extLst>
                </a:gridCol>
                <a:gridCol w="1320420">
                  <a:extLst>
                    <a:ext uri="{9D8B030D-6E8A-4147-A177-3AD203B41FA5}">
                      <a16:colId xmlns:a16="http://schemas.microsoft.com/office/drawing/2014/main" val="123861158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Tenor (yrs.)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$ (bn)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Maturity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Coupon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80442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          0.50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24-Jun-19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5.90%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35461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          1.50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24-Jun-24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6.90%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4606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          1.00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28-Feb-28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7.30%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3761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           1.00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w Cen MT" panose="020B0602020104020603" pitchFamily="34" charset="0"/>
                        </a:rPr>
                        <a:t>28-Feb-48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w Cen MT" panose="020B0602020104020603" pitchFamily="34" charset="0"/>
                        </a:rPr>
                        <a:t>8.30%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5374307"/>
                  </a:ext>
                </a:extLst>
              </a:tr>
            </a:tbl>
          </a:graphicData>
        </a:graphic>
      </p:graphicFrame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C2C75EB9-A7EB-4A1D-AB64-CDA1C9593839}"/>
              </a:ext>
            </a:extLst>
          </p:cNvPr>
          <p:cNvCxnSpPr>
            <a:cxnSpLocks/>
          </p:cNvCxnSpPr>
          <p:nvPr/>
        </p:nvCxnSpPr>
        <p:spPr>
          <a:xfrm flipH="1">
            <a:off x="7527182" y="1503638"/>
            <a:ext cx="1495423" cy="18394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1E491F-3BAD-4BC2-A778-2BF207A46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891157"/>
              </p:ext>
            </p:extLst>
          </p:nvPr>
        </p:nvGraphicFramePr>
        <p:xfrm>
          <a:off x="358219" y="509047"/>
          <a:ext cx="10576873" cy="606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1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1EFCE4-8B55-4476-ACAA-4CBFE85FAD87}"/>
              </a:ext>
            </a:extLst>
          </p:cNvPr>
          <p:cNvSpPr/>
          <p:nvPr/>
        </p:nvSpPr>
        <p:spPr>
          <a:xfrm>
            <a:off x="4391643" y="2801490"/>
            <a:ext cx="3271101" cy="2092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w Cen MT" panose="020B0602020104020603" pitchFamily="34" charset="0"/>
              </a:rPr>
              <a:t>2018</a:t>
            </a:r>
          </a:p>
          <a:p>
            <a:pPr algn="ctr"/>
            <a:r>
              <a:rPr lang="en-GB" sz="3200" b="1" dirty="0">
                <a:latin typeface="Tw Cen MT" panose="020B0602020104020603" pitchFamily="34" charset="0"/>
              </a:rPr>
              <a:t>Tough Year?</a:t>
            </a:r>
          </a:p>
          <a:p>
            <a:pPr algn="ctr"/>
            <a:r>
              <a:rPr lang="en-GB" sz="3200" b="1" dirty="0">
                <a:latin typeface="Tw Cen MT" panose="020B0602020104020603" pitchFamily="34" charset="0"/>
              </a:rPr>
              <a:t>Sign of the Future?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5D82C8-29B3-475D-B394-6D38F85FB441}"/>
              </a:ext>
            </a:extLst>
          </p:cNvPr>
          <p:cNvSpPr/>
          <p:nvPr/>
        </p:nvSpPr>
        <p:spPr>
          <a:xfrm>
            <a:off x="9279118" y="-19270"/>
            <a:ext cx="2912882" cy="1640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A stronger US dollar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47E75-90EE-44FF-979A-658641A8C6B2}"/>
              </a:ext>
            </a:extLst>
          </p:cNvPr>
          <p:cNvSpPr/>
          <p:nvPr/>
        </p:nvSpPr>
        <p:spPr>
          <a:xfrm>
            <a:off x="0" y="5081048"/>
            <a:ext cx="2912882" cy="16402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Trade Tensions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1D9E5C-D260-4506-883C-9E9DA96FC495}"/>
              </a:ext>
            </a:extLst>
          </p:cNvPr>
          <p:cNvSpPr/>
          <p:nvPr/>
        </p:nvSpPr>
        <p:spPr>
          <a:xfrm>
            <a:off x="28840" y="8459"/>
            <a:ext cx="2912882" cy="164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Concerns about global growth and that of China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C08715-AB33-4F26-B8C5-E1C8435D7BCF}"/>
              </a:ext>
            </a:extLst>
          </p:cNvPr>
          <p:cNvSpPr/>
          <p:nvPr/>
        </p:nvSpPr>
        <p:spPr>
          <a:xfrm>
            <a:off x="9279118" y="5184742"/>
            <a:ext cx="2912882" cy="1640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w Cen MT" panose="020B0602020104020603" pitchFamily="34" charset="0"/>
              </a:rPr>
              <a:t>The Fed raising US rates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10F324-E5D4-4B98-B369-E10DDF18BFD4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7183702" y="1620994"/>
            <a:ext cx="2095418" cy="1486972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17D2A-2276-4BC0-A6A4-8802B748A255}"/>
              </a:ext>
            </a:extLst>
          </p:cNvPr>
          <p:cNvCxnSpPr>
            <a:cxnSpLocks/>
          </p:cNvCxnSpPr>
          <p:nvPr/>
        </p:nvCxnSpPr>
        <p:spPr>
          <a:xfrm>
            <a:off x="2912882" y="1648723"/>
            <a:ext cx="1960776" cy="1377473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1379D2-DD92-433E-BBF4-349F5457A4E7}"/>
              </a:ext>
            </a:extLst>
          </p:cNvPr>
          <p:cNvCxnSpPr>
            <a:cxnSpLocks/>
          </p:cNvCxnSpPr>
          <p:nvPr/>
        </p:nvCxnSpPr>
        <p:spPr>
          <a:xfrm flipH="1" flipV="1">
            <a:off x="7569574" y="4187226"/>
            <a:ext cx="1709544" cy="997516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163BCC-93D0-4008-BE1A-3686159BD554}"/>
              </a:ext>
            </a:extLst>
          </p:cNvPr>
          <p:cNvCxnSpPr>
            <a:cxnSpLocks/>
          </p:cNvCxnSpPr>
          <p:nvPr/>
        </p:nvCxnSpPr>
        <p:spPr>
          <a:xfrm flipV="1">
            <a:off x="2941722" y="4182036"/>
            <a:ext cx="1449921" cy="1027241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332330F-F32F-4D6A-810B-B89F8CB399BE}"/>
              </a:ext>
            </a:extLst>
          </p:cNvPr>
          <p:cNvSpPr/>
          <p:nvPr/>
        </p:nvSpPr>
        <p:spPr>
          <a:xfrm>
            <a:off x="4168588" y="389965"/>
            <a:ext cx="3818965" cy="17693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yield of African </a:t>
            </a:r>
            <a:r>
              <a:rPr lang="en-GB" sz="2800" b="1" dirty="0" err="1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eurobonds</a:t>
            </a:r>
            <a:r>
              <a:rPr lang="en-GB" sz="28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increased from 5.3% to 7.4%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F9727C-BCFB-4ABD-A03D-D72C7995D143}"/>
              </a:ext>
            </a:extLst>
          </p:cNvPr>
          <p:cNvSpPr/>
          <p:nvPr/>
        </p:nvSpPr>
        <p:spPr>
          <a:xfrm>
            <a:off x="3196588" y="5030928"/>
            <a:ext cx="5822576" cy="1827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African yields are 2.9 percentage points higher than the Rest of the world</a:t>
            </a:r>
          </a:p>
          <a:p>
            <a:pPr algn="ctr"/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AFRICAN PREMIUM</a:t>
            </a:r>
          </a:p>
        </p:txBody>
      </p:sp>
    </p:spTree>
    <p:extLst>
      <p:ext uri="{BB962C8B-B14F-4D97-AF65-F5344CB8AC3E}">
        <p14:creationId xmlns:p14="http://schemas.microsoft.com/office/powerpoint/2010/main" val="17152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787BF7-4EDF-4462-B5EB-4DD1EB0F8052}"/>
              </a:ext>
            </a:extLst>
          </p:cNvPr>
          <p:cNvSpPr/>
          <p:nvPr/>
        </p:nvSpPr>
        <p:spPr>
          <a:xfrm>
            <a:off x="3191434" y="175683"/>
            <a:ext cx="5593976" cy="10085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IMPLICATIONS OF THE INCREASE IN YIELDS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350DD-512B-4842-837F-30532F0BAB78}"/>
              </a:ext>
            </a:extLst>
          </p:cNvPr>
          <p:cNvSpPr txBox="1"/>
          <p:nvPr/>
        </p:nvSpPr>
        <p:spPr>
          <a:xfrm>
            <a:off x="3738282" y="1546411"/>
            <a:ext cx="476025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$ 1 Billion  10 Year Eurobond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C9B668-C030-4679-ADF0-B2484ECADEAC}"/>
              </a:ext>
            </a:extLst>
          </p:cNvPr>
          <p:cNvSpPr/>
          <p:nvPr/>
        </p:nvSpPr>
        <p:spPr>
          <a:xfrm>
            <a:off x="1143000" y="2431830"/>
            <a:ext cx="2595282" cy="9681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5.3 %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849FEA-B111-40C4-827A-B693C1748918}"/>
              </a:ext>
            </a:extLst>
          </p:cNvPr>
          <p:cNvSpPr/>
          <p:nvPr/>
        </p:nvSpPr>
        <p:spPr>
          <a:xfrm>
            <a:off x="8268261" y="2495669"/>
            <a:ext cx="2595282" cy="9681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w Cen MT" panose="020B0602020104020603" pitchFamily="34" charset="0"/>
              </a:rPr>
              <a:t>7.4 %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6C3BFB-EAB9-47E5-B372-F96D2FFEB18C}"/>
              </a:ext>
            </a:extLst>
          </p:cNvPr>
          <p:cNvSpPr/>
          <p:nvPr/>
        </p:nvSpPr>
        <p:spPr>
          <a:xfrm>
            <a:off x="161364" y="4101354"/>
            <a:ext cx="2595282" cy="12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$53 </a:t>
            </a:r>
            <a:r>
              <a:rPr lang="en-GB" dirty="0" err="1"/>
              <a:t>mn</a:t>
            </a:r>
            <a:r>
              <a:rPr lang="en-GB" dirty="0"/>
              <a:t> per year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6ED3D7-C4DB-476F-930E-51808206B431}"/>
              </a:ext>
            </a:extLst>
          </p:cNvPr>
          <p:cNvSpPr/>
          <p:nvPr/>
        </p:nvSpPr>
        <p:spPr>
          <a:xfrm>
            <a:off x="1911725" y="5660733"/>
            <a:ext cx="2595282" cy="12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$530 </a:t>
            </a:r>
            <a:r>
              <a:rPr lang="en-GB" dirty="0" err="1"/>
              <a:t>mn</a:t>
            </a:r>
            <a:r>
              <a:rPr lang="en-GB" dirty="0"/>
              <a:t> interest in 10 </a:t>
            </a:r>
            <a:r>
              <a:rPr lang="en-GB" dirty="0" err="1"/>
              <a:t>yrs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F0ED1C-3D33-4820-88F8-D628BE5F3547}"/>
              </a:ext>
            </a:extLst>
          </p:cNvPr>
          <p:cNvSpPr/>
          <p:nvPr/>
        </p:nvSpPr>
        <p:spPr>
          <a:xfrm>
            <a:off x="9596718" y="3953437"/>
            <a:ext cx="2595282" cy="12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$74 million a year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3DB9D7-7AF4-477A-BF4D-674D94A36010}"/>
              </a:ext>
            </a:extLst>
          </p:cNvPr>
          <p:cNvSpPr/>
          <p:nvPr/>
        </p:nvSpPr>
        <p:spPr>
          <a:xfrm>
            <a:off x="7487769" y="5741897"/>
            <a:ext cx="2595282" cy="12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$740 </a:t>
            </a:r>
            <a:r>
              <a:rPr lang="en-GB" dirty="0" err="1"/>
              <a:t>mn</a:t>
            </a:r>
            <a:r>
              <a:rPr lang="en-GB" dirty="0"/>
              <a:t> interest in 10 years</a:t>
            </a:r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4C56BC12-0C1E-4130-87FF-F8C1588B47B9}"/>
              </a:ext>
            </a:extLst>
          </p:cNvPr>
          <p:cNvSpPr/>
          <p:nvPr/>
        </p:nvSpPr>
        <p:spPr>
          <a:xfrm>
            <a:off x="4746811" y="3846733"/>
            <a:ext cx="2743200" cy="151864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$210 </a:t>
            </a:r>
            <a:r>
              <a:rPr lang="en-GB" sz="28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mn</a:t>
            </a:r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CE7C2-DDDE-4EAA-83CE-FF58EDA18843}"/>
              </a:ext>
            </a:extLst>
          </p:cNvPr>
          <p:cNvCxnSpPr/>
          <p:nvPr/>
        </p:nvCxnSpPr>
        <p:spPr>
          <a:xfrm flipH="1">
            <a:off x="1066800" y="3429000"/>
            <a:ext cx="542925" cy="67235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3F2162-867D-4A25-A1AE-C0CA034987A0}"/>
              </a:ext>
            </a:extLst>
          </p:cNvPr>
          <p:cNvCxnSpPr>
            <a:cxnSpLocks/>
          </p:cNvCxnSpPr>
          <p:nvPr/>
        </p:nvCxnSpPr>
        <p:spPr>
          <a:xfrm>
            <a:off x="813546" y="5309348"/>
            <a:ext cx="1196229" cy="75736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23FD54-E696-4EE7-B950-F0D4DFA1847E}"/>
              </a:ext>
            </a:extLst>
          </p:cNvPr>
          <p:cNvCxnSpPr>
            <a:cxnSpLocks/>
          </p:cNvCxnSpPr>
          <p:nvPr/>
        </p:nvCxnSpPr>
        <p:spPr>
          <a:xfrm>
            <a:off x="10563225" y="3490581"/>
            <a:ext cx="424143" cy="53647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C56E28-6E97-4C54-8595-29D997DB1490}"/>
              </a:ext>
            </a:extLst>
          </p:cNvPr>
          <p:cNvCxnSpPr>
            <a:cxnSpLocks/>
          </p:cNvCxnSpPr>
          <p:nvPr/>
        </p:nvCxnSpPr>
        <p:spPr>
          <a:xfrm flipH="1">
            <a:off x="10083051" y="5227699"/>
            <a:ext cx="1191745" cy="102839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08D7D-815D-4C38-A4DC-43634D6DBD6C}"/>
              </a:ext>
            </a:extLst>
          </p:cNvPr>
          <p:cNvSpPr txBox="1"/>
          <p:nvPr/>
        </p:nvSpPr>
        <p:spPr>
          <a:xfrm>
            <a:off x="1524000" y="770965"/>
            <a:ext cx="3334871" cy="247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0B1AC-22BE-427A-8152-23E5BC0F83FA}"/>
              </a:ext>
            </a:extLst>
          </p:cNvPr>
          <p:cNvSpPr txBox="1"/>
          <p:nvPr/>
        </p:nvSpPr>
        <p:spPr>
          <a:xfrm>
            <a:off x="1828800" y="1075765"/>
            <a:ext cx="3334871" cy="247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50D2B-A616-4EE7-B54A-7924FD8F0866}"/>
              </a:ext>
            </a:extLst>
          </p:cNvPr>
          <p:cNvSpPr/>
          <p:nvPr/>
        </p:nvSpPr>
        <p:spPr>
          <a:xfrm>
            <a:off x="546844" y="3429000"/>
            <a:ext cx="5549154" cy="308834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w Cen MT" panose="020B0602020104020603" pitchFamily="34" charset="0"/>
              </a:rPr>
              <a:t>Interest Rate Risk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4DC8E-F1ED-422A-B741-040EB13C8BDB}"/>
              </a:ext>
            </a:extLst>
          </p:cNvPr>
          <p:cNvSpPr/>
          <p:nvPr/>
        </p:nvSpPr>
        <p:spPr>
          <a:xfrm>
            <a:off x="6095999" y="3422275"/>
            <a:ext cx="5549154" cy="30883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w Cen MT" panose="020B0602020104020603" pitchFamily="34" charset="0"/>
              </a:rPr>
              <a:t>Susceptibility to External Shocks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EBC21-F4FE-4B91-A917-4D7DBE7233B4}"/>
              </a:ext>
            </a:extLst>
          </p:cNvPr>
          <p:cNvSpPr/>
          <p:nvPr/>
        </p:nvSpPr>
        <p:spPr>
          <a:xfrm>
            <a:off x="546844" y="488578"/>
            <a:ext cx="5549154" cy="29404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Exchange Rate Risk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C1368-728B-43C4-A023-C00375076524}"/>
              </a:ext>
            </a:extLst>
          </p:cNvPr>
          <p:cNvSpPr/>
          <p:nvPr/>
        </p:nvSpPr>
        <p:spPr>
          <a:xfrm>
            <a:off x="6095999" y="488578"/>
            <a:ext cx="5549154" cy="29404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Credit Risk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0699AA-B8F0-455A-AEFD-9EFEBAADF5B2}"/>
              </a:ext>
            </a:extLst>
          </p:cNvPr>
          <p:cNvSpPr/>
          <p:nvPr/>
        </p:nvSpPr>
        <p:spPr>
          <a:xfrm>
            <a:off x="7579100" y="739588"/>
            <a:ext cx="2946025" cy="43030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Debt Distress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CDF1C5-1B96-4BA9-88D6-735CF3DE5364}"/>
              </a:ext>
            </a:extLst>
          </p:cNvPr>
          <p:cNvSpPr/>
          <p:nvPr/>
        </p:nvSpPr>
        <p:spPr>
          <a:xfrm rot="1695436">
            <a:off x="5913873" y="1913233"/>
            <a:ext cx="3208809" cy="793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Borrowing to repay past Borrowing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95D91C-2780-4CFA-9948-63EA722CE9CB}"/>
              </a:ext>
            </a:extLst>
          </p:cNvPr>
          <p:cNvSpPr/>
          <p:nvPr/>
        </p:nvSpPr>
        <p:spPr>
          <a:xfrm rot="20304527">
            <a:off x="9395824" y="2008094"/>
            <a:ext cx="2048995" cy="7933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Corruption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BC788D-FE16-47BB-B976-701843FC1F9D}"/>
              </a:ext>
            </a:extLst>
          </p:cNvPr>
          <p:cNvSpPr/>
          <p:nvPr/>
        </p:nvSpPr>
        <p:spPr>
          <a:xfrm>
            <a:off x="856128" y="739588"/>
            <a:ext cx="1084729" cy="6723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7.4 %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C45654-FFB2-42E5-8E55-86F98DC9118D}"/>
              </a:ext>
            </a:extLst>
          </p:cNvPr>
          <p:cNvSpPr/>
          <p:nvPr/>
        </p:nvSpPr>
        <p:spPr>
          <a:xfrm>
            <a:off x="2189630" y="755276"/>
            <a:ext cx="667870" cy="69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w Cen MT" panose="020B0602020104020603" pitchFamily="34" charset="0"/>
              </a:rPr>
              <a:t>+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4F4712-F595-4074-9CB9-093D1F72D69E}"/>
              </a:ext>
            </a:extLst>
          </p:cNvPr>
          <p:cNvSpPr/>
          <p:nvPr/>
        </p:nvSpPr>
        <p:spPr>
          <a:xfrm>
            <a:off x="3218329" y="770965"/>
            <a:ext cx="1586752" cy="6678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w Cen MT" panose="020B0602020104020603" pitchFamily="34" charset="0"/>
              </a:rPr>
              <a:t>14.0%</a:t>
            </a:r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0C0B2E51-18FE-4568-B398-4849E9708893}"/>
              </a:ext>
            </a:extLst>
          </p:cNvPr>
          <p:cNvSpPr/>
          <p:nvPr/>
        </p:nvSpPr>
        <p:spPr>
          <a:xfrm>
            <a:off x="1940857" y="2154886"/>
            <a:ext cx="2667000" cy="126402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w Cen MT" panose="020B0602020104020603" pitchFamily="34" charset="0"/>
              </a:rPr>
              <a:t>21.4 %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E41F57-C16B-4516-8133-3D3EF31DF745}"/>
              </a:ext>
            </a:extLst>
          </p:cNvPr>
          <p:cNvSpPr/>
          <p:nvPr/>
        </p:nvSpPr>
        <p:spPr>
          <a:xfrm>
            <a:off x="1062316" y="3733800"/>
            <a:ext cx="4233584" cy="8404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96 % of bonds are on Fixed Rates</a:t>
            </a:r>
          </a:p>
        </p:txBody>
      </p:sp>
    </p:spTree>
    <p:extLst>
      <p:ext uri="{BB962C8B-B14F-4D97-AF65-F5344CB8AC3E}">
        <p14:creationId xmlns:p14="http://schemas.microsoft.com/office/powerpoint/2010/main" val="17157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4999" b="7362"/>
          <a:stretch>
            <a:fillRect/>
          </a:stretch>
        </p:blipFill>
        <p:spPr bwMode="auto">
          <a:xfrm>
            <a:off x="1524000" y="2492376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9696" y="443711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THANK YOU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12416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0997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6350" cap="flat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lIns="0" tIns="0" rIns="0" bIns="0"/>
      <a:lstStyle>
        <a:defPPr algn="l">
          <a:defRPr sz="1266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499</Words>
  <Application>Microsoft Office PowerPoint</Application>
  <PresentationFormat>Widescreen</PresentationFormat>
  <Paragraphs>219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Helvetica</vt:lpstr>
      <vt:lpstr>Tw Cen MT</vt:lpstr>
      <vt:lpstr>Office Theme</vt:lpstr>
      <vt:lpstr>Putting Findings of Research into all African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Fanwell Bokosi</dc:creator>
  <cp:lastModifiedBy>Fanwell Bokosi</cp:lastModifiedBy>
  <cp:revision>36</cp:revision>
  <dcterms:created xsi:type="dcterms:W3CDTF">2019-02-17T12:44:29Z</dcterms:created>
  <dcterms:modified xsi:type="dcterms:W3CDTF">2019-03-13T11:34:38Z</dcterms:modified>
</cp:coreProperties>
</file>